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258" r:id="rId3"/>
    <p:sldId id="264" r:id="rId4"/>
    <p:sldId id="260" r:id="rId5"/>
    <p:sldId id="259" r:id="rId6"/>
    <p:sldId id="265" r:id="rId7"/>
    <p:sldId id="262" r:id="rId8"/>
    <p:sldId id="263" r:id="rId9"/>
    <p:sldId id="266" r:id="rId10"/>
    <p:sldId id="268" r:id="rId11"/>
    <p:sldId id="272" r:id="rId12"/>
    <p:sldId id="270" r:id="rId13"/>
    <p:sldId id="269" r:id="rId14"/>
    <p:sldId id="271" r:id="rId15"/>
    <p:sldId id="273" r:id="rId16"/>
    <p:sldId id="274" r:id="rId17"/>
    <p:sldId id="275" r:id="rId18"/>
    <p:sldId id="276" r:id="rId19"/>
    <p:sldId id="296" r:id="rId20"/>
    <p:sldId id="297" r:id="rId21"/>
    <p:sldId id="303" r:id="rId22"/>
    <p:sldId id="302" r:id="rId23"/>
    <p:sldId id="301" r:id="rId24"/>
    <p:sldId id="300" r:id="rId25"/>
    <p:sldId id="304" r:id="rId26"/>
    <p:sldId id="307" r:id="rId27"/>
    <p:sldId id="306" r:id="rId28"/>
    <p:sldId id="308" r:id="rId29"/>
    <p:sldId id="309" r:id="rId30"/>
    <p:sldId id="310" r:id="rId31"/>
    <p:sldId id="311" r:id="rId32"/>
    <p:sldId id="312" r:id="rId33"/>
    <p:sldId id="317" r:id="rId34"/>
    <p:sldId id="313" r:id="rId35"/>
    <p:sldId id="314" r:id="rId36"/>
    <p:sldId id="315" r:id="rId37"/>
    <p:sldId id="316" r:id="rId38"/>
    <p:sldId id="277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8" r:id="rId47"/>
    <p:sldId id="289" r:id="rId48"/>
    <p:sldId id="290" r:id="rId49"/>
    <p:sldId id="291" r:id="rId50"/>
    <p:sldId id="292" r:id="rId51"/>
    <p:sldId id="2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87268" autoAdjust="0"/>
  </p:normalViewPr>
  <p:slideViewPr>
    <p:cSldViewPr>
      <p:cViewPr>
        <p:scale>
          <a:sx n="66" d="100"/>
          <a:sy n="66" d="100"/>
        </p:scale>
        <p:origin x="-14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3A92C-B116-4267-909A-3E89943756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09EE70E-3B6F-47E5-B869-A074E42B2A29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Refactoring strategies</a:t>
          </a:r>
          <a:endParaRPr lang="en-US" sz="1400" b="1" dirty="0">
            <a:solidFill>
              <a:schemeClr val="tx1"/>
            </a:solidFill>
          </a:endParaRPr>
        </a:p>
      </dgm:t>
    </dgm:pt>
    <dgm:pt modelId="{C93C43FB-1961-4217-BDB1-27C1BAAA50D2}" type="parTrans" cxnId="{A0613C61-BCB1-41D6-A3A0-F26B6DD97700}">
      <dgm:prSet/>
      <dgm:spPr/>
      <dgm:t>
        <a:bodyPr/>
        <a:lstStyle/>
        <a:p>
          <a:endParaRPr lang="en-US" sz="1400"/>
        </a:p>
      </dgm:t>
    </dgm:pt>
    <dgm:pt modelId="{41DD1A59-C4E3-4E28-BF31-DFA2F5B4C333}" type="sibTrans" cxnId="{A0613C61-BCB1-41D6-A3A0-F26B6DD97700}">
      <dgm:prSet/>
      <dgm:spPr/>
      <dgm:t>
        <a:bodyPr/>
        <a:lstStyle/>
        <a:p>
          <a:endParaRPr lang="en-US" sz="1400"/>
        </a:p>
      </dgm:t>
    </dgm:pt>
    <dgm:pt modelId="{38BA0CAE-AD6C-4898-9AFA-2FAF239534DD}">
      <dgm:prSet phldrT="[Text]" custT="1"/>
      <dgm:spPr/>
      <dgm:t>
        <a:bodyPr/>
        <a:lstStyle/>
        <a:p>
          <a:pPr algn="r"/>
          <a:r>
            <a:rPr lang="en-US" sz="1400" b="1" dirty="0" smtClean="0"/>
            <a:t>Summary</a:t>
          </a:r>
          <a:endParaRPr lang="en-US" sz="1400" b="1" dirty="0"/>
        </a:p>
      </dgm:t>
    </dgm:pt>
    <dgm:pt modelId="{43B6FDBF-61AD-4C19-A875-368682D7C681}" type="parTrans" cxnId="{3AD41E65-1C92-4762-BD38-C4C6A76A2D20}">
      <dgm:prSet/>
      <dgm:spPr/>
      <dgm:t>
        <a:bodyPr/>
        <a:lstStyle/>
        <a:p>
          <a:endParaRPr lang="en-US" sz="1400"/>
        </a:p>
      </dgm:t>
    </dgm:pt>
    <dgm:pt modelId="{001E0CC9-1B02-4C6E-8A73-B8E1986A89D7}" type="sibTrans" cxnId="{3AD41E65-1C92-4762-BD38-C4C6A76A2D20}">
      <dgm:prSet/>
      <dgm:spPr/>
      <dgm:t>
        <a:bodyPr/>
        <a:lstStyle/>
        <a:p>
          <a:endParaRPr lang="en-US" sz="1400"/>
        </a:p>
      </dgm:t>
    </dgm:pt>
    <dgm:pt modelId="{84805390-FB22-445D-8FD6-ED0A62620E07}">
      <dgm:prSet phldrT="[Text]" custT="1"/>
      <dgm:spPr/>
      <dgm:t>
        <a:bodyPr/>
        <a:lstStyle/>
        <a:p>
          <a:pPr algn="r"/>
          <a:r>
            <a:rPr lang="en-US" sz="1400" b="1" dirty="0" smtClean="0"/>
            <a:t>Case study</a:t>
          </a:r>
          <a:endParaRPr lang="en-US" sz="1400" b="1" dirty="0"/>
        </a:p>
      </dgm:t>
    </dgm:pt>
    <dgm:pt modelId="{6E701BAF-0CA5-4A16-A8F7-D72C65E6D7BF}" type="parTrans" cxnId="{454D578C-943F-432B-BFEA-606D56D33873}">
      <dgm:prSet/>
      <dgm:spPr/>
      <dgm:t>
        <a:bodyPr/>
        <a:lstStyle/>
        <a:p>
          <a:endParaRPr lang="en-US" sz="1400"/>
        </a:p>
      </dgm:t>
    </dgm:pt>
    <dgm:pt modelId="{67F52097-8B01-4A07-BE80-680B28364CFC}" type="sibTrans" cxnId="{454D578C-943F-432B-BFEA-606D56D33873}">
      <dgm:prSet/>
      <dgm:spPr/>
      <dgm:t>
        <a:bodyPr/>
        <a:lstStyle/>
        <a:p>
          <a:endParaRPr lang="en-US" sz="1400"/>
        </a:p>
      </dgm:t>
    </dgm:pt>
    <dgm:pt modelId="{817D0066-87D3-4983-813C-14DC0C0DA72F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rgbClr val="00B050"/>
              </a:solidFill>
            </a:rPr>
            <a:t>Why do we change code?</a:t>
          </a:r>
          <a:endParaRPr lang="en-US" sz="1400" b="1" dirty="0">
            <a:solidFill>
              <a:srgbClr val="00B050"/>
            </a:solidFill>
          </a:endParaRPr>
        </a:p>
      </dgm:t>
    </dgm:pt>
    <dgm:pt modelId="{9FF1C253-AF31-4770-97B1-CB8BBF2F8014}" type="parTrans" cxnId="{1B5687BF-ECDC-4F87-BF36-31894989C350}">
      <dgm:prSet/>
      <dgm:spPr/>
      <dgm:t>
        <a:bodyPr/>
        <a:lstStyle/>
        <a:p>
          <a:endParaRPr lang="en-US" sz="1400"/>
        </a:p>
      </dgm:t>
    </dgm:pt>
    <dgm:pt modelId="{DF63DCE8-2F1E-4A87-9C5E-80E695F2D373}" type="sibTrans" cxnId="{1B5687BF-ECDC-4F87-BF36-31894989C350}">
      <dgm:prSet/>
      <dgm:spPr/>
      <dgm:t>
        <a:bodyPr/>
        <a:lstStyle/>
        <a:p>
          <a:endParaRPr lang="en-US" sz="1400"/>
        </a:p>
      </dgm:t>
    </dgm:pt>
    <dgm:pt modelId="{40D4341E-054A-41B9-827D-F1635D90525B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Why   refactor?</a:t>
          </a:r>
          <a:endParaRPr lang="en-US" sz="1400" b="1" dirty="0">
            <a:solidFill>
              <a:schemeClr val="tx1"/>
            </a:solidFill>
          </a:endParaRPr>
        </a:p>
      </dgm:t>
    </dgm:pt>
    <dgm:pt modelId="{EE29373D-D684-4C35-954F-10698BD279B5}" type="parTrans" cxnId="{FA22EE75-718D-4F1A-A721-3114A2B03B1B}">
      <dgm:prSet/>
      <dgm:spPr/>
      <dgm:t>
        <a:bodyPr/>
        <a:lstStyle/>
        <a:p>
          <a:endParaRPr lang="en-US" sz="1400"/>
        </a:p>
      </dgm:t>
    </dgm:pt>
    <dgm:pt modelId="{22420180-0EE6-4F65-ACE0-21288DD81939}" type="sibTrans" cxnId="{FA22EE75-718D-4F1A-A721-3114A2B03B1B}">
      <dgm:prSet/>
      <dgm:spPr/>
      <dgm:t>
        <a:bodyPr/>
        <a:lstStyle/>
        <a:p>
          <a:endParaRPr lang="en-US" sz="1400"/>
        </a:p>
      </dgm:t>
    </dgm:pt>
    <dgm:pt modelId="{79897F0C-4FB4-4850-9D30-DA6373E89C4F}" type="pres">
      <dgm:prSet presAssocID="{3493A92C-B116-4267-909A-3E8994375647}" presName="arrowDiagram" presStyleCnt="0">
        <dgm:presLayoutVars>
          <dgm:chMax val="5"/>
          <dgm:dir/>
          <dgm:resizeHandles val="exact"/>
        </dgm:presLayoutVars>
      </dgm:prSet>
      <dgm:spPr/>
    </dgm:pt>
    <dgm:pt modelId="{7A1CBB87-734A-4AD5-810E-B324CFD88138}" type="pres">
      <dgm:prSet presAssocID="{3493A92C-B116-4267-909A-3E8994375647}" presName="arrow" presStyleLbl="bgShp" presStyleIdx="0" presStyleCnt="1" custLinFactNeighborX="-1064"/>
      <dgm:spPr/>
      <dgm:t>
        <a:bodyPr/>
        <a:lstStyle/>
        <a:p>
          <a:endParaRPr lang="en-US"/>
        </a:p>
      </dgm:t>
    </dgm:pt>
    <dgm:pt modelId="{A2F83F08-4ECE-4361-8FF8-64D5013AB43F}" type="pres">
      <dgm:prSet presAssocID="{3493A92C-B116-4267-909A-3E8994375647}" presName="arrowDiagram5" presStyleCnt="0"/>
      <dgm:spPr/>
    </dgm:pt>
    <dgm:pt modelId="{2C3AD9D3-D55B-4DFA-8082-87D9545F2ED5}" type="pres">
      <dgm:prSet presAssocID="{817D0066-87D3-4983-813C-14DC0C0DA72F}" presName="bullet5a" presStyleLbl="node1" presStyleIdx="0" presStyleCnt="5"/>
      <dgm:spPr/>
    </dgm:pt>
    <dgm:pt modelId="{6409D8E2-E21C-4A18-8D4D-14B100E0F7A1}" type="pres">
      <dgm:prSet presAssocID="{817D0066-87D3-4983-813C-14DC0C0DA7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1E8-E631-4ACA-93EA-360E9E034816}" type="pres">
      <dgm:prSet presAssocID="{40D4341E-054A-41B9-827D-F1635D90525B}" presName="bullet5b" presStyleLbl="node1" presStyleIdx="1" presStyleCnt="5"/>
      <dgm:spPr/>
    </dgm:pt>
    <dgm:pt modelId="{8523D7AD-66AE-45B7-B071-86EC5507704C}" type="pres">
      <dgm:prSet presAssocID="{40D4341E-054A-41B9-827D-F1635D90525B}" presName="textBox5b" presStyleLbl="revTx" presStyleIdx="1" presStyleCnt="5" custLinFactNeighborX="-15630" custLinFactNeighborY="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D10AD-7FE3-4682-86CD-948019679D5C}" type="pres">
      <dgm:prSet presAssocID="{309EE70E-3B6F-47E5-B869-A074E42B2A29}" presName="bullet5c" presStyleLbl="node1" presStyleIdx="2" presStyleCnt="5"/>
      <dgm:spPr/>
    </dgm:pt>
    <dgm:pt modelId="{4EFA607A-69D6-4E2F-9B84-15D651B0EBA8}" type="pres">
      <dgm:prSet presAssocID="{309EE70E-3B6F-47E5-B869-A074E42B2A29}" presName="textBox5c" presStyleLbl="revTx" presStyleIdx="2" presStyleCnt="5" custLinFactNeighborX="-21455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F5D9-DEE6-4B0E-B189-7DFDA5658EFD}" type="pres">
      <dgm:prSet presAssocID="{84805390-FB22-445D-8FD6-ED0A62620E07}" presName="bullet5d" presStyleLbl="node1" presStyleIdx="3" presStyleCnt="5"/>
      <dgm:spPr/>
    </dgm:pt>
    <dgm:pt modelId="{3AF0F523-267D-4F1C-A49D-29FAE53F977F}" type="pres">
      <dgm:prSet presAssocID="{84805390-FB22-445D-8FD6-ED0A62620E07}" presName="textBox5d" presStyleLbl="revTx" presStyleIdx="3" presStyleCnt="5" custLinFactNeighborX="-25806" custLinFactNeighborY="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6748-F7C8-4D48-873F-084376CFE859}" type="pres">
      <dgm:prSet presAssocID="{38BA0CAE-AD6C-4898-9AFA-2FAF239534DD}" presName="bullet5e" presStyleLbl="node1" presStyleIdx="4" presStyleCnt="5"/>
      <dgm:spPr/>
    </dgm:pt>
    <dgm:pt modelId="{28442170-2D75-486A-A086-0D116801C6DA}" type="pres">
      <dgm:prSet presAssocID="{38BA0CAE-AD6C-4898-9AFA-2FAF239534DD}" presName="textBox5e" presStyleLbl="revTx" presStyleIdx="4" presStyleCnt="5" custLinFactNeighborX="-29032" custLinFactNeighborY="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7456F-C573-48B2-AB0D-CFA9CDBC6FEC}" type="presOf" srcId="{817D0066-87D3-4983-813C-14DC0C0DA72F}" destId="{6409D8E2-E21C-4A18-8D4D-14B100E0F7A1}" srcOrd="0" destOrd="0" presId="urn:microsoft.com/office/officeart/2005/8/layout/arrow2"/>
    <dgm:cxn modelId="{1B5687BF-ECDC-4F87-BF36-31894989C350}" srcId="{3493A92C-B116-4267-909A-3E8994375647}" destId="{817D0066-87D3-4983-813C-14DC0C0DA72F}" srcOrd="0" destOrd="0" parTransId="{9FF1C253-AF31-4770-97B1-CB8BBF2F8014}" sibTransId="{DF63DCE8-2F1E-4A87-9C5E-80E695F2D373}"/>
    <dgm:cxn modelId="{FA22EE75-718D-4F1A-A721-3114A2B03B1B}" srcId="{3493A92C-B116-4267-909A-3E8994375647}" destId="{40D4341E-054A-41B9-827D-F1635D90525B}" srcOrd="1" destOrd="0" parTransId="{EE29373D-D684-4C35-954F-10698BD279B5}" sibTransId="{22420180-0EE6-4F65-ACE0-21288DD81939}"/>
    <dgm:cxn modelId="{D8E71B91-C5C7-4F0E-A5DB-3BAFA482EA96}" type="presOf" srcId="{84805390-FB22-445D-8FD6-ED0A62620E07}" destId="{3AF0F523-267D-4F1C-A49D-29FAE53F977F}" srcOrd="0" destOrd="0" presId="urn:microsoft.com/office/officeart/2005/8/layout/arrow2"/>
    <dgm:cxn modelId="{6CA56277-4F73-4369-8529-C0EB3CAD9AAA}" type="presOf" srcId="{3493A92C-B116-4267-909A-3E8994375647}" destId="{79897F0C-4FB4-4850-9D30-DA6373E89C4F}" srcOrd="0" destOrd="0" presId="urn:microsoft.com/office/officeart/2005/8/layout/arrow2"/>
    <dgm:cxn modelId="{7A146079-C462-4AEE-B49A-79B8070F7D63}" type="presOf" srcId="{38BA0CAE-AD6C-4898-9AFA-2FAF239534DD}" destId="{28442170-2D75-486A-A086-0D116801C6DA}" srcOrd="0" destOrd="0" presId="urn:microsoft.com/office/officeart/2005/8/layout/arrow2"/>
    <dgm:cxn modelId="{454D578C-943F-432B-BFEA-606D56D33873}" srcId="{3493A92C-B116-4267-909A-3E8994375647}" destId="{84805390-FB22-445D-8FD6-ED0A62620E07}" srcOrd="3" destOrd="0" parTransId="{6E701BAF-0CA5-4A16-A8F7-D72C65E6D7BF}" sibTransId="{67F52097-8B01-4A07-BE80-680B28364CFC}"/>
    <dgm:cxn modelId="{EAB6D3DA-E80A-4057-83A5-4477C735BF0F}" type="presOf" srcId="{309EE70E-3B6F-47E5-B869-A074E42B2A29}" destId="{4EFA607A-69D6-4E2F-9B84-15D651B0EBA8}" srcOrd="0" destOrd="0" presId="urn:microsoft.com/office/officeart/2005/8/layout/arrow2"/>
    <dgm:cxn modelId="{A0613C61-BCB1-41D6-A3A0-F26B6DD97700}" srcId="{3493A92C-B116-4267-909A-3E8994375647}" destId="{309EE70E-3B6F-47E5-B869-A074E42B2A29}" srcOrd="2" destOrd="0" parTransId="{C93C43FB-1961-4217-BDB1-27C1BAAA50D2}" sibTransId="{41DD1A59-C4E3-4E28-BF31-DFA2F5B4C333}"/>
    <dgm:cxn modelId="{3AD41E65-1C92-4762-BD38-C4C6A76A2D20}" srcId="{3493A92C-B116-4267-909A-3E8994375647}" destId="{38BA0CAE-AD6C-4898-9AFA-2FAF239534DD}" srcOrd="4" destOrd="0" parTransId="{43B6FDBF-61AD-4C19-A875-368682D7C681}" sibTransId="{001E0CC9-1B02-4C6E-8A73-B8E1986A89D7}"/>
    <dgm:cxn modelId="{4F06B009-5543-4EDF-A1F1-853C7C0DE5F2}" type="presOf" srcId="{40D4341E-054A-41B9-827D-F1635D90525B}" destId="{8523D7AD-66AE-45B7-B071-86EC5507704C}" srcOrd="0" destOrd="0" presId="urn:microsoft.com/office/officeart/2005/8/layout/arrow2"/>
    <dgm:cxn modelId="{72A83865-4C9F-4FBC-87A9-261C8898ED32}" type="presParOf" srcId="{79897F0C-4FB4-4850-9D30-DA6373E89C4F}" destId="{7A1CBB87-734A-4AD5-810E-B324CFD88138}" srcOrd="0" destOrd="0" presId="urn:microsoft.com/office/officeart/2005/8/layout/arrow2"/>
    <dgm:cxn modelId="{C3384094-A6BF-442B-ADA1-3C9F81323655}" type="presParOf" srcId="{79897F0C-4FB4-4850-9D30-DA6373E89C4F}" destId="{A2F83F08-4ECE-4361-8FF8-64D5013AB43F}" srcOrd="1" destOrd="0" presId="urn:microsoft.com/office/officeart/2005/8/layout/arrow2"/>
    <dgm:cxn modelId="{0A7A9563-1B7B-4810-8F73-CE7F2A37C2D1}" type="presParOf" srcId="{A2F83F08-4ECE-4361-8FF8-64D5013AB43F}" destId="{2C3AD9D3-D55B-4DFA-8082-87D9545F2ED5}" srcOrd="0" destOrd="0" presId="urn:microsoft.com/office/officeart/2005/8/layout/arrow2"/>
    <dgm:cxn modelId="{E3D7D663-A946-4D04-8AF2-D7920BCC6D39}" type="presParOf" srcId="{A2F83F08-4ECE-4361-8FF8-64D5013AB43F}" destId="{6409D8E2-E21C-4A18-8D4D-14B100E0F7A1}" srcOrd="1" destOrd="0" presId="urn:microsoft.com/office/officeart/2005/8/layout/arrow2"/>
    <dgm:cxn modelId="{0CF1369A-C6D1-46D4-AC6C-BE88868FB216}" type="presParOf" srcId="{A2F83F08-4ECE-4361-8FF8-64D5013AB43F}" destId="{E1DEA1E8-E631-4ACA-93EA-360E9E034816}" srcOrd="2" destOrd="0" presId="urn:microsoft.com/office/officeart/2005/8/layout/arrow2"/>
    <dgm:cxn modelId="{7DAB5EF7-FDFE-4B50-9B0D-FE987466090E}" type="presParOf" srcId="{A2F83F08-4ECE-4361-8FF8-64D5013AB43F}" destId="{8523D7AD-66AE-45B7-B071-86EC5507704C}" srcOrd="3" destOrd="0" presId="urn:microsoft.com/office/officeart/2005/8/layout/arrow2"/>
    <dgm:cxn modelId="{861FA742-387D-4C37-932E-5C2127E97C11}" type="presParOf" srcId="{A2F83F08-4ECE-4361-8FF8-64D5013AB43F}" destId="{620D10AD-7FE3-4682-86CD-948019679D5C}" srcOrd="4" destOrd="0" presId="urn:microsoft.com/office/officeart/2005/8/layout/arrow2"/>
    <dgm:cxn modelId="{F438DA8A-FF00-4196-A064-339354E7CBB9}" type="presParOf" srcId="{A2F83F08-4ECE-4361-8FF8-64D5013AB43F}" destId="{4EFA607A-69D6-4E2F-9B84-15D651B0EBA8}" srcOrd="5" destOrd="0" presId="urn:microsoft.com/office/officeart/2005/8/layout/arrow2"/>
    <dgm:cxn modelId="{3BE8F222-D424-40A5-BD6C-093B5C4F0A9A}" type="presParOf" srcId="{A2F83F08-4ECE-4361-8FF8-64D5013AB43F}" destId="{55EDF5D9-DEE6-4B0E-B189-7DFDA5658EFD}" srcOrd="6" destOrd="0" presId="urn:microsoft.com/office/officeart/2005/8/layout/arrow2"/>
    <dgm:cxn modelId="{30033F01-DAF1-4AB5-A3EF-1EC2F15F9F0F}" type="presParOf" srcId="{A2F83F08-4ECE-4361-8FF8-64D5013AB43F}" destId="{3AF0F523-267D-4F1C-A49D-29FAE53F977F}" srcOrd="7" destOrd="0" presId="urn:microsoft.com/office/officeart/2005/8/layout/arrow2"/>
    <dgm:cxn modelId="{60D3E04C-E77B-4A49-87B6-0C75BD85591C}" type="presParOf" srcId="{A2F83F08-4ECE-4361-8FF8-64D5013AB43F}" destId="{61166748-F7C8-4D48-873F-084376CFE859}" srcOrd="8" destOrd="0" presId="urn:microsoft.com/office/officeart/2005/8/layout/arrow2"/>
    <dgm:cxn modelId="{073746CC-F86F-4EF5-8762-BD1C7DD72B85}" type="presParOf" srcId="{A2F83F08-4ECE-4361-8FF8-64D5013AB43F}" destId="{28442170-2D75-486A-A086-0D116801C6D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143C89-E539-4EAC-9E88-3340918F72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2DB427-4284-4111-969E-16F896FE88B0}">
      <dgm:prSet phldrT="[Text]" phldr="1"/>
      <dgm:spPr/>
      <dgm:t>
        <a:bodyPr/>
        <a:lstStyle/>
        <a:p>
          <a:endParaRPr lang="en-US" dirty="0"/>
        </a:p>
      </dgm:t>
    </dgm:pt>
    <dgm:pt modelId="{DCFE6C96-85BF-4AD9-9BF2-BCD6D48E7FAE}" type="parTrans" cxnId="{31F278BB-9F85-4A0C-999B-9AEF182BBF8D}">
      <dgm:prSet/>
      <dgm:spPr/>
      <dgm:t>
        <a:bodyPr/>
        <a:lstStyle/>
        <a:p>
          <a:endParaRPr lang="en-US"/>
        </a:p>
      </dgm:t>
    </dgm:pt>
    <dgm:pt modelId="{A0BA8FA4-0DE3-4022-8BC0-D62A6215AADA}" type="sibTrans" cxnId="{31F278BB-9F85-4A0C-999B-9AEF182BBF8D}">
      <dgm:prSet/>
      <dgm:spPr/>
      <dgm:t>
        <a:bodyPr/>
        <a:lstStyle/>
        <a:p>
          <a:endParaRPr lang="en-US"/>
        </a:p>
      </dgm:t>
    </dgm:pt>
    <dgm:pt modelId="{4B1D8A17-4709-4367-97D1-B83ACF6609BE}">
      <dgm:prSet phldrT="[Text]" phldr="1"/>
      <dgm:spPr/>
      <dgm:t>
        <a:bodyPr/>
        <a:lstStyle/>
        <a:p>
          <a:endParaRPr lang="en-US"/>
        </a:p>
      </dgm:t>
    </dgm:pt>
    <dgm:pt modelId="{D1237ADA-3966-436E-9FC3-D3A914F82642}" type="parTrans" cxnId="{363E839A-604D-41FA-BD65-8E02D3E5D3DC}">
      <dgm:prSet/>
      <dgm:spPr/>
      <dgm:t>
        <a:bodyPr/>
        <a:lstStyle/>
        <a:p>
          <a:endParaRPr lang="en-US"/>
        </a:p>
      </dgm:t>
    </dgm:pt>
    <dgm:pt modelId="{36F803D2-F3BE-4C60-BC42-A9838348E3C0}" type="sibTrans" cxnId="{363E839A-604D-41FA-BD65-8E02D3E5D3DC}">
      <dgm:prSet/>
      <dgm:spPr/>
      <dgm:t>
        <a:bodyPr/>
        <a:lstStyle/>
        <a:p>
          <a:endParaRPr lang="en-US"/>
        </a:p>
      </dgm:t>
    </dgm:pt>
    <dgm:pt modelId="{996E3B66-F1FB-47AB-9759-430170B7EA4E}">
      <dgm:prSet phldrT="[Text]"/>
      <dgm:spPr/>
      <dgm:t>
        <a:bodyPr/>
        <a:lstStyle/>
        <a:p>
          <a:r>
            <a:rPr lang="en-US" dirty="0" smtClean="0"/>
            <a:t>Initiated integration tests </a:t>
          </a:r>
          <a:endParaRPr lang="en-US" dirty="0"/>
        </a:p>
      </dgm:t>
    </dgm:pt>
    <dgm:pt modelId="{757EC3E8-8CD9-424A-AB42-99FB5A9511FF}" type="parTrans" cxnId="{704F517B-152F-400A-A87E-AF895B50D510}">
      <dgm:prSet/>
      <dgm:spPr/>
      <dgm:t>
        <a:bodyPr/>
        <a:lstStyle/>
        <a:p>
          <a:endParaRPr lang="en-US"/>
        </a:p>
      </dgm:t>
    </dgm:pt>
    <dgm:pt modelId="{7CFF54BD-2313-4BBE-AB82-E404865E8C5C}" type="sibTrans" cxnId="{704F517B-152F-400A-A87E-AF895B50D510}">
      <dgm:prSet/>
      <dgm:spPr/>
      <dgm:t>
        <a:bodyPr/>
        <a:lstStyle/>
        <a:p>
          <a:endParaRPr lang="en-US"/>
        </a:p>
      </dgm:t>
    </dgm:pt>
    <dgm:pt modelId="{F57D350E-95CB-4252-B9D9-23F69D9253B5}">
      <dgm:prSet phldrT="[Text]" phldr="1"/>
      <dgm:spPr/>
      <dgm:t>
        <a:bodyPr/>
        <a:lstStyle/>
        <a:p>
          <a:endParaRPr lang="en-US" dirty="0"/>
        </a:p>
      </dgm:t>
    </dgm:pt>
    <dgm:pt modelId="{F10D1A50-B7EF-40AE-9555-89116631B851}" type="parTrans" cxnId="{4CB05464-8E1A-4714-803B-3CC65E70646C}">
      <dgm:prSet/>
      <dgm:spPr/>
      <dgm:t>
        <a:bodyPr/>
        <a:lstStyle/>
        <a:p>
          <a:endParaRPr lang="en-US"/>
        </a:p>
      </dgm:t>
    </dgm:pt>
    <dgm:pt modelId="{8A71AD6D-28BB-4250-82BF-AC664AD1E847}" type="sibTrans" cxnId="{4CB05464-8E1A-4714-803B-3CC65E70646C}">
      <dgm:prSet/>
      <dgm:spPr/>
      <dgm:t>
        <a:bodyPr/>
        <a:lstStyle/>
        <a:p>
          <a:endParaRPr lang="en-US"/>
        </a:p>
      </dgm:t>
    </dgm:pt>
    <dgm:pt modelId="{8D85159E-5774-4588-95C3-69136F3F11CE}">
      <dgm:prSet phldrT="[Text]"/>
      <dgm:spPr/>
      <dgm:t>
        <a:bodyPr/>
        <a:lstStyle/>
        <a:p>
          <a:r>
            <a:rPr lang="en-US" dirty="0" smtClean="0"/>
            <a:t>UI automation tests check that everything is verified</a:t>
          </a:r>
          <a:endParaRPr lang="en-US" dirty="0"/>
        </a:p>
      </dgm:t>
    </dgm:pt>
    <dgm:pt modelId="{83E04F92-AFFB-4088-A4B2-9FF18DFAEF7C}" type="parTrans" cxnId="{9FF0054E-430B-43C7-8A42-752F37345CC0}">
      <dgm:prSet/>
      <dgm:spPr/>
      <dgm:t>
        <a:bodyPr/>
        <a:lstStyle/>
        <a:p>
          <a:endParaRPr lang="en-US"/>
        </a:p>
      </dgm:t>
    </dgm:pt>
    <dgm:pt modelId="{C4AB18B2-C474-4284-B9DB-56D58F735F4E}" type="sibTrans" cxnId="{9FF0054E-430B-43C7-8A42-752F37345CC0}">
      <dgm:prSet/>
      <dgm:spPr/>
      <dgm:t>
        <a:bodyPr/>
        <a:lstStyle/>
        <a:p>
          <a:endParaRPr lang="en-US"/>
        </a:p>
      </dgm:t>
    </dgm:pt>
    <dgm:pt modelId="{B85EF416-13CF-4CE7-BAAD-51585EEE6F93}">
      <dgm:prSet phldrT="[Text]"/>
      <dgm:spPr/>
      <dgm:t>
        <a:bodyPr/>
        <a:lstStyle/>
        <a:p>
          <a:r>
            <a:rPr lang="en-US" dirty="0" smtClean="0"/>
            <a:t>Unit tests: create necessary coverage and verifications for authentication/authorization flows</a:t>
          </a:r>
          <a:endParaRPr lang="en-US" dirty="0"/>
        </a:p>
      </dgm:t>
    </dgm:pt>
    <dgm:pt modelId="{B4166C8E-1E98-4B0D-BF59-E694428DC77E}" type="sibTrans" cxnId="{695A3636-ABF2-4613-BB75-F25BDA8D204C}">
      <dgm:prSet/>
      <dgm:spPr/>
      <dgm:t>
        <a:bodyPr/>
        <a:lstStyle/>
        <a:p>
          <a:endParaRPr lang="en-US"/>
        </a:p>
      </dgm:t>
    </dgm:pt>
    <dgm:pt modelId="{4A1FAD55-A69E-43ED-8322-7A5191389E33}" type="parTrans" cxnId="{695A3636-ABF2-4613-BB75-F25BDA8D204C}">
      <dgm:prSet/>
      <dgm:spPr/>
      <dgm:t>
        <a:bodyPr/>
        <a:lstStyle/>
        <a:p>
          <a:endParaRPr lang="en-US"/>
        </a:p>
      </dgm:t>
    </dgm:pt>
    <dgm:pt modelId="{68DEBC6C-7188-445A-B997-E2EEEA602F0C}">
      <dgm:prSet phldrT="[Text]"/>
      <dgm:spPr/>
      <dgm:t>
        <a:bodyPr/>
        <a:lstStyle/>
        <a:p>
          <a:endParaRPr lang="en-US" dirty="0"/>
        </a:p>
      </dgm:t>
    </dgm:pt>
    <dgm:pt modelId="{59AF679F-D941-4E58-BB6E-336B8490F7B1}" type="parTrans" cxnId="{93DB1B8D-01A3-48DB-B36F-79734AC34A15}">
      <dgm:prSet/>
      <dgm:spPr/>
      <dgm:t>
        <a:bodyPr/>
        <a:lstStyle/>
        <a:p>
          <a:endParaRPr lang="en-US"/>
        </a:p>
      </dgm:t>
    </dgm:pt>
    <dgm:pt modelId="{AB318911-3891-47A9-B114-4DC670B8D039}" type="sibTrans" cxnId="{93DB1B8D-01A3-48DB-B36F-79734AC34A15}">
      <dgm:prSet/>
      <dgm:spPr/>
      <dgm:t>
        <a:bodyPr/>
        <a:lstStyle/>
        <a:p>
          <a:endParaRPr lang="en-US"/>
        </a:p>
      </dgm:t>
    </dgm:pt>
    <dgm:pt modelId="{113FBF9A-AA76-4900-B2F1-41D3A41E5935}">
      <dgm:prSet phldrT="[Text]"/>
      <dgm:spPr/>
      <dgm:t>
        <a:bodyPr/>
        <a:lstStyle/>
        <a:p>
          <a:r>
            <a:rPr lang="en-US" dirty="0" smtClean="0"/>
            <a:t>Don’t forget about concurrent scenarios</a:t>
          </a:r>
          <a:endParaRPr lang="en-US" dirty="0"/>
        </a:p>
      </dgm:t>
    </dgm:pt>
    <dgm:pt modelId="{2434331D-1632-4868-9ECC-BF0653EC27CE}" type="parTrans" cxnId="{39FD0991-E940-4511-970E-158AA95642E5}">
      <dgm:prSet/>
      <dgm:spPr/>
      <dgm:t>
        <a:bodyPr/>
        <a:lstStyle/>
        <a:p>
          <a:endParaRPr lang="en-US"/>
        </a:p>
      </dgm:t>
    </dgm:pt>
    <dgm:pt modelId="{3B1E2AA6-CA8D-42F1-A66E-9D7C01EFB60E}" type="sibTrans" cxnId="{39FD0991-E940-4511-970E-158AA95642E5}">
      <dgm:prSet/>
      <dgm:spPr/>
      <dgm:t>
        <a:bodyPr/>
        <a:lstStyle/>
        <a:p>
          <a:endParaRPr lang="en-US"/>
        </a:p>
      </dgm:t>
    </dgm:pt>
    <dgm:pt modelId="{CA28489F-F604-40BD-AF09-E35E6D2D48FA}" type="pres">
      <dgm:prSet presAssocID="{F2143C89-E539-4EAC-9E88-3340918F72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2D8B0-B357-40C2-A227-3016480D7D74}" type="pres">
      <dgm:prSet presAssocID="{B22DB427-4284-4111-969E-16F896FE88B0}" presName="composite" presStyleCnt="0"/>
      <dgm:spPr/>
    </dgm:pt>
    <dgm:pt modelId="{CD18BDCB-310B-42CE-9638-A3D6D64D53F3}" type="pres">
      <dgm:prSet presAssocID="{B22DB427-4284-4111-969E-16F896FE88B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4787F-8A65-4270-AF6C-1520AD874C17}" type="pres">
      <dgm:prSet presAssocID="{B22DB427-4284-4111-969E-16F896FE88B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1398F-02C7-4896-B24D-9B5C28384579}" type="pres">
      <dgm:prSet presAssocID="{A0BA8FA4-0DE3-4022-8BC0-D62A6215AADA}" presName="sp" presStyleCnt="0"/>
      <dgm:spPr/>
    </dgm:pt>
    <dgm:pt modelId="{1453A945-45B0-4076-8207-A847D00AC51E}" type="pres">
      <dgm:prSet presAssocID="{4B1D8A17-4709-4367-97D1-B83ACF6609BE}" presName="composite" presStyleCnt="0"/>
      <dgm:spPr/>
    </dgm:pt>
    <dgm:pt modelId="{0314B951-B82D-49AF-A9D7-96C435A7AB47}" type="pres">
      <dgm:prSet presAssocID="{4B1D8A17-4709-4367-97D1-B83ACF6609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7DDAA-F5DF-454C-9F6D-BBCA5744785E}" type="pres">
      <dgm:prSet presAssocID="{4B1D8A17-4709-4367-97D1-B83ACF6609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67149-CD36-4444-9D9D-7A1AB1E5DDAD}" type="pres">
      <dgm:prSet presAssocID="{36F803D2-F3BE-4C60-BC42-A9838348E3C0}" presName="sp" presStyleCnt="0"/>
      <dgm:spPr/>
    </dgm:pt>
    <dgm:pt modelId="{6A5C12E8-C2FD-4ABB-B537-2A98C0B8F69E}" type="pres">
      <dgm:prSet presAssocID="{F57D350E-95CB-4252-B9D9-23F69D9253B5}" presName="composite" presStyleCnt="0"/>
      <dgm:spPr/>
    </dgm:pt>
    <dgm:pt modelId="{D7C4CEBF-9B6C-40A6-9580-B22C836F3AD1}" type="pres">
      <dgm:prSet presAssocID="{F57D350E-95CB-4252-B9D9-23F69D9253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1F4BB-EDCA-4192-AB01-E5D008906692}" type="pres">
      <dgm:prSet presAssocID="{F57D350E-95CB-4252-B9D9-23F69D9253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0FA3C-4D05-4B33-AF44-80700D06C63A}" type="pres">
      <dgm:prSet presAssocID="{8A71AD6D-28BB-4250-82BF-AC664AD1E847}" presName="sp" presStyleCnt="0"/>
      <dgm:spPr/>
    </dgm:pt>
    <dgm:pt modelId="{40E15BA7-CB8E-499A-8F57-179658C39EBA}" type="pres">
      <dgm:prSet presAssocID="{68DEBC6C-7188-445A-B997-E2EEEA602F0C}" presName="composite" presStyleCnt="0"/>
      <dgm:spPr/>
    </dgm:pt>
    <dgm:pt modelId="{C67E4DEC-A0FC-4D06-93B0-CF4DFC4D9CC5}" type="pres">
      <dgm:prSet presAssocID="{68DEBC6C-7188-445A-B997-E2EEEA602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BC13-0FD6-4198-9A20-993430277B2F}" type="pres">
      <dgm:prSet presAssocID="{68DEBC6C-7188-445A-B997-E2EEEA602F0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C7EDA-62E7-495F-875C-4227C316D3E9}" type="presOf" srcId="{68DEBC6C-7188-445A-B997-E2EEEA602F0C}" destId="{C67E4DEC-A0FC-4D06-93B0-CF4DFC4D9CC5}" srcOrd="0" destOrd="0" presId="urn:microsoft.com/office/officeart/2005/8/layout/chevron2"/>
    <dgm:cxn modelId="{BCF9FE48-C1F3-4060-9C75-3EBFA38243A2}" type="presOf" srcId="{4B1D8A17-4709-4367-97D1-B83ACF6609BE}" destId="{0314B951-B82D-49AF-A9D7-96C435A7AB47}" srcOrd="0" destOrd="0" presId="urn:microsoft.com/office/officeart/2005/8/layout/chevron2"/>
    <dgm:cxn modelId="{93DB1B8D-01A3-48DB-B36F-79734AC34A15}" srcId="{F2143C89-E539-4EAC-9E88-3340918F7237}" destId="{68DEBC6C-7188-445A-B997-E2EEEA602F0C}" srcOrd="3" destOrd="0" parTransId="{59AF679F-D941-4E58-BB6E-336B8490F7B1}" sibTransId="{AB318911-3891-47A9-B114-4DC670B8D039}"/>
    <dgm:cxn modelId="{31F278BB-9F85-4A0C-999B-9AEF182BBF8D}" srcId="{F2143C89-E539-4EAC-9E88-3340918F7237}" destId="{B22DB427-4284-4111-969E-16F896FE88B0}" srcOrd="0" destOrd="0" parTransId="{DCFE6C96-85BF-4AD9-9BF2-BCD6D48E7FAE}" sibTransId="{A0BA8FA4-0DE3-4022-8BC0-D62A6215AADA}"/>
    <dgm:cxn modelId="{065B2166-5FD4-4912-AD75-44E25ADD4BB2}" type="presOf" srcId="{B85EF416-13CF-4CE7-BAAD-51585EEE6F93}" destId="{01B4787F-8A65-4270-AF6C-1520AD874C17}" srcOrd="0" destOrd="0" presId="urn:microsoft.com/office/officeart/2005/8/layout/chevron2"/>
    <dgm:cxn modelId="{363E839A-604D-41FA-BD65-8E02D3E5D3DC}" srcId="{F2143C89-E539-4EAC-9E88-3340918F7237}" destId="{4B1D8A17-4709-4367-97D1-B83ACF6609BE}" srcOrd="1" destOrd="0" parTransId="{D1237ADA-3966-436E-9FC3-D3A914F82642}" sibTransId="{36F803D2-F3BE-4C60-BC42-A9838348E3C0}"/>
    <dgm:cxn modelId="{9FF0054E-430B-43C7-8A42-752F37345CC0}" srcId="{F57D350E-95CB-4252-B9D9-23F69D9253B5}" destId="{8D85159E-5774-4588-95C3-69136F3F11CE}" srcOrd="0" destOrd="0" parTransId="{83E04F92-AFFB-4088-A4B2-9FF18DFAEF7C}" sibTransId="{C4AB18B2-C474-4284-B9DB-56D58F735F4E}"/>
    <dgm:cxn modelId="{C7EF4136-61FF-4162-A2BC-88BF9CB8F82C}" type="presOf" srcId="{F2143C89-E539-4EAC-9E88-3340918F7237}" destId="{CA28489F-F604-40BD-AF09-E35E6D2D48FA}" srcOrd="0" destOrd="0" presId="urn:microsoft.com/office/officeart/2005/8/layout/chevron2"/>
    <dgm:cxn modelId="{03772B2D-B4F0-422B-B808-6C27427AA8D1}" type="presOf" srcId="{8D85159E-5774-4588-95C3-69136F3F11CE}" destId="{49D1F4BB-EDCA-4192-AB01-E5D008906692}" srcOrd="0" destOrd="0" presId="urn:microsoft.com/office/officeart/2005/8/layout/chevron2"/>
    <dgm:cxn modelId="{695A3636-ABF2-4613-BB75-F25BDA8D204C}" srcId="{B22DB427-4284-4111-969E-16F896FE88B0}" destId="{B85EF416-13CF-4CE7-BAAD-51585EEE6F93}" srcOrd="0" destOrd="0" parTransId="{4A1FAD55-A69E-43ED-8322-7A5191389E33}" sibTransId="{B4166C8E-1E98-4B0D-BF59-E694428DC77E}"/>
    <dgm:cxn modelId="{704F517B-152F-400A-A87E-AF895B50D510}" srcId="{4B1D8A17-4709-4367-97D1-B83ACF6609BE}" destId="{996E3B66-F1FB-47AB-9759-430170B7EA4E}" srcOrd="0" destOrd="0" parTransId="{757EC3E8-8CD9-424A-AB42-99FB5A9511FF}" sibTransId="{7CFF54BD-2313-4BBE-AB82-E404865E8C5C}"/>
    <dgm:cxn modelId="{4CB05464-8E1A-4714-803B-3CC65E70646C}" srcId="{F2143C89-E539-4EAC-9E88-3340918F7237}" destId="{F57D350E-95CB-4252-B9D9-23F69D9253B5}" srcOrd="2" destOrd="0" parTransId="{F10D1A50-B7EF-40AE-9555-89116631B851}" sibTransId="{8A71AD6D-28BB-4250-82BF-AC664AD1E847}"/>
    <dgm:cxn modelId="{4BBB4037-F358-45B3-9F82-D828BB321340}" type="presOf" srcId="{113FBF9A-AA76-4900-B2F1-41D3A41E5935}" destId="{B064BC13-0FD6-4198-9A20-993430277B2F}" srcOrd="0" destOrd="0" presId="urn:microsoft.com/office/officeart/2005/8/layout/chevron2"/>
    <dgm:cxn modelId="{50D7B860-1C90-4F70-AD6B-C309359F684A}" type="presOf" srcId="{B22DB427-4284-4111-969E-16F896FE88B0}" destId="{CD18BDCB-310B-42CE-9638-A3D6D64D53F3}" srcOrd="0" destOrd="0" presId="urn:microsoft.com/office/officeart/2005/8/layout/chevron2"/>
    <dgm:cxn modelId="{39FD0991-E940-4511-970E-158AA95642E5}" srcId="{68DEBC6C-7188-445A-B997-E2EEEA602F0C}" destId="{113FBF9A-AA76-4900-B2F1-41D3A41E5935}" srcOrd="0" destOrd="0" parTransId="{2434331D-1632-4868-9ECC-BF0653EC27CE}" sibTransId="{3B1E2AA6-CA8D-42F1-A66E-9D7C01EFB60E}"/>
    <dgm:cxn modelId="{E10A2AA2-C7D6-41F3-884D-02165CEC2C1B}" type="presOf" srcId="{F57D350E-95CB-4252-B9D9-23F69D9253B5}" destId="{D7C4CEBF-9B6C-40A6-9580-B22C836F3AD1}" srcOrd="0" destOrd="0" presId="urn:microsoft.com/office/officeart/2005/8/layout/chevron2"/>
    <dgm:cxn modelId="{9080EE7B-F116-4552-99D2-3959D8BE6896}" type="presOf" srcId="{996E3B66-F1FB-47AB-9759-430170B7EA4E}" destId="{0877DDAA-F5DF-454C-9F6D-BBCA5744785E}" srcOrd="0" destOrd="0" presId="urn:microsoft.com/office/officeart/2005/8/layout/chevron2"/>
    <dgm:cxn modelId="{699DBC61-3231-43D6-9842-6E925D84A8B6}" type="presParOf" srcId="{CA28489F-F604-40BD-AF09-E35E6D2D48FA}" destId="{B262D8B0-B357-40C2-A227-3016480D7D74}" srcOrd="0" destOrd="0" presId="urn:microsoft.com/office/officeart/2005/8/layout/chevron2"/>
    <dgm:cxn modelId="{C0226863-9C0E-4868-8601-058622A8AEE9}" type="presParOf" srcId="{B262D8B0-B357-40C2-A227-3016480D7D74}" destId="{CD18BDCB-310B-42CE-9638-A3D6D64D53F3}" srcOrd="0" destOrd="0" presId="urn:microsoft.com/office/officeart/2005/8/layout/chevron2"/>
    <dgm:cxn modelId="{CE2CCCD7-D9E0-4FFB-AC19-7A8602014E66}" type="presParOf" srcId="{B262D8B0-B357-40C2-A227-3016480D7D74}" destId="{01B4787F-8A65-4270-AF6C-1520AD874C17}" srcOrd="1" destOrd="0" presId="urn:microsoft.com/office/officeart/2005/8/layout/chevron2"/>
    <dgm:cxn modelId="{A1B1BFF5-EAC3-4CBA-92CE-579DFDEC7B15}" type="presParOf" srcId="{CA28489F-F604-40BD-AF09-E35E6D2D48FA}" destId="{9661398F-02C7-4896-B24D-9B5C28384579}" srcOrd="1" destOrd="0" presId="urn:microsoft.com/office/officeart/2005/8/layout/chevron2"/>
    <dgm:cxn modelId="{452FA199-C0E6-448A-9FDF-6ECBF57646A1}" type="presParOf" srcId="{CA28489F-F604-40BD-AF09-E35E6D2D48FA}" destId="{1453A945-45B0-4076-8207-A847D00AC51E}" srcOrd="2" destOrd="0" presId="urn:microsoft.com/office/officeart/2005/8/layout/chevron2"/>
    <dgm:cxn modelId="{E4CF8545-2651-4FF7-B20C-F1A4D7C977A8}" type="presParOf" srcId="{1453A945-45B0-4076-8207-A847D00AC51E}" destId="{0314B951-B82D-49AF-A9D7-96C435A7AB47}" srcOrd="0" destOrd="0" presId="urn:microsoft.com/office/officeart/2005/8/layout/chevron2"/>
    <dgm:cxn modelId="{440628A6-ECBB-46F5-9F47-8E0EC75DC0DC}" type="presParOf" srcId="{1453A945-45B0-4076-8207-A847D00AC51E}" destId="{0877DDAA-F5DF-454C-9F6D-BBCA5744785E}" srcOrd="1" destOrd="0" presId="urn:microsoft.com/office/officeart/2005/8/layout/chevron2"/>
    <dgm:cxn modelId="{2C2E0E05-47D0-45A7-8AD0-5F378C676076}" type="presParOf" srcId="{CA28489F-F604-40BD-AF09-E35E6D2D48FA}" destId="{62467149-CD36-4444-9D9D-7A1AB1E5DDAD}" srcOrd="3" destOrd="0" presId="urn:microsoft.com/office/officeart/2005/8/layout/chevron2"/>
    <dgm:cxn modelId="{843D3913-6EEF-41E0-993F-FBFE35DF1108}" type="presParOf" srcId="{CA28489F-F604-40BD-AF09-E35E6D2D48FA}" destId="{6A5C12E8-C2FD-4ABB-B537-2A98C0B8F69E}" srcOrd="4" destOrd="0" presId="urn:microsoft.com/office/officeart/2005/8/layout/chevron2"/>
    <dgm:cxn modelId="{16D1332A-26BE-475E-8267-A334A294C3BB}" type="presParOf" srcId="{6A5C12E8-C2FD-4ABB-B537-2A98C0B8F69E}" destId="{D7C4CEBF-9B6C-40A6-9580-B22C836F3AD1}" srcOrd="0" destOrd="0" presId="urn:microsoft.com/office/officeart/2005/8/layout/chevron2"/>
    <dgm:cxn modelId="{E60F072D-E423-4351-934A-BC2E357EB860}" type="presParOf" srcId="{6A5C12E8-C2FD-4ABB-B537-2A98C0B8F69E}" destId="{49D1F4BB-EDCA-4192-AB01-E5D008906692}" srcOrd="1" destOrd="0" presId="urn:microsoft.com/office/officeart/2005/8/layout/chevron2"/>
    <dgm:cxn modelId="{81AAAB2E-524C-43FD-975B-DE102B0980DD}" type="presParOf" srcId="{CA28489F-F604-40BD-AF09-E35E6D2D48FA}" destId="{7800FA3C-4D05-4B33-AF44-80700D06C63A}" srcOrd="5" destOrd="0" presId="urn:microsoft.com/office/officeart/2005/8/layout/chevron2"/>
    <dgm:cxn modelId="{8F0CEF4E-E84B-4DCA-9839-4B1F4123AE1C}" type="presParOf" srcId="{CA28489F-F604-40BD-AF09-E35E6D2D48FA}" destId="{40E15BA7-CB8E-499A-8F57-179658C39EBA}" srcOrd="6" destOrd="0" presId="urn:microsoft.com/office/officeart/2005/8/layout/chevron2"/>
    <dgm:cxn modelId="{9178074C-2B6A-43CD-B613-EE8E9505C921}" type="presParOf" srcId="{40E15BA7-CB8E-499A-8F57-179658C39EBA}" destId="{C67E4DEC-A0FC-4D06-93B0-CF4DFC4D9CC5}" srcOrd="0" destOrd="0" presId="urn:microsoft.com/office/officeart/2005/8/layout/chevron2"/>
    <dgm:cxn modelId="{FFFC31C1-110C-45C9-9F99-69397BF3BAB0}" type="presParOf" srcId="{40E15BA7-CB8E-499A-8F57-179658C39EBA}" destId="{B064BC13-0FD6-4198-9A20-993430277B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9FCD3-80FC-4F6F-9E5E-FFD7E43091D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7EB28E0-C577-43F6-B233-DF5B4D2BF2AE}">
      <dgm:prSet phldrT="[Text]"/>
      <dgm:spPr/>
      <dgm:t>
        <a:bodyPr/>
        <a:lstStyle/>
        <a:p>
          <a:r>
            <a:rPr lang="en-US" b="0" dirty="0" smtClean="0"/>
            <a:t>Adding a feature</a:t>
          </a:r>
          <a:endParaRPr lang="en-US" dirty="0"/>
        </a:p>
      </dgm:t>
    </dgm:pt>
    <dgm:pt modelId="{10220E6B-AC9A-494F-B786-086A01466F2D}" type="parTrans" cxnId="{49D9F344-7E7B-476E-B983-291564BC4506}">
      <dgm:prSet/>
      <dgm:spPr/>
      <dgm:t>
        <a:bodyPr/>
        <a:lstStyle/>
        <a:p>
          <a:endParaRPr lang="en-US"/>
        </a:p>
      </dgm:t>
    </dgm:pt>
    <dgm:pt modelId="{0E6F2982-2813-4D40-8F13-B7B5D6AC0017}" type="sibTrans" cxnId="{49D9F344-7E7B-476E-B983-291564BC4506}">
      <dgm:prSet/>
      <dgm:spPr/>
      <dgm:t>
        <a:bodyPr/>
        <a:lstStyle/>
        <a:p>
          <a:endParaRPr lang="en-US"/>
        </a:p>
      </dgm:t>
    </dgm:pt>
    <dgm:pt modelId="{AAF4B462-FA9D-4108-B7BF-182609EB1498}">
      <dgm:prSet phldrT="[Text]"/>
      <dgm:spPr/>
      <dgm:t>
        <a:bodyPr/>
        <a:lstStyle/>
        <a:p>
          <a:r>
            <a:rPr lang="en-US" b="0" dirty="0" smtClean="0"/>
            <a:t>Fixing a bug</a:t>
          </a:r>
          <a:endParaRPr lang="en-US" dirty="0"/>
        </a:p>
      </dgm:t>
    </dgm:pt>
    <dgm:pt modelId="{3E4D4924-8C7C-4660-B5A1-7111229D616F}" type="parTrans" cxnId="{E126B9C7-AA33-428E-874F-AA777B9A7EE2}">
      <dgm:prSet/>
      <dgm:spPr/>
      <dgm:t>
        <a:bodyPr/>
        <a:lstStyle/>
        <a:p>
          <a:endParaRPr lang="en-US"/>
        </a:p>
      </dgm:t>
    </dgm:pt>
    <dgm:pt modelId="{781FB357-AFED-4460-BAE8-A504DF3F6FFF}" type="sibTrans" cxnId="{E126B9C7-AA33-428E-874F-AA777B9A7EE2}">
      <dgm:prSet/>
      <dgm:spPr/>
      <dgm:t>
        <a:bodyPr/>
        <a:lstStyle/>
        <a:p>
          <a:endParaRPr lang="en-US"/>
        </a:p>
      </dgm:t>
    </dgm:pt>
    <dgm:pt modelId="{BB6DB70C-87FE-4D07-AFD3-07785C62DB3C}">
      <dgm:prSet phldrT="[Text]"/>
      <dgm:spPr/>
      <dgm:t>
        <a:bodyPr/>
        <a:lstStyle/>
        <a:p>
          <a:r>
            <a:rPr lang="en-US" b="0" dirty="0" smtClean="0"/>
            <a:t>Improving the design</a:t>
          </a:r>
          <a:endParaRPr lang="en-US" dirty="0"/>
        </a:p>
      </dgm:t>
    </dgm:pt>
    <dgm:pt modelId="{17799FB5-36DD-46B9-86A2-55683B635DC9}" type="parTrans" cxnId="{6E634317-6F65-4750-9B25-578BCE45410F}">
      <dgm:prSet/>
      <dgm:spPr/>
      <dgm:t>
        <a:bodyPr/>
        <a:lstStyle/>
        <a:p>
          <a:endParaRPr lang="en-US"/>
        </a:p>
      </dgm:t>
    </dgm:pt>
    <dgm:pt modelId="{C5E52E0F-CE5E-4408-9A48-E3DBAEFA29E6}" type="sibTrans" cxnId="{6E634317-6F65-4750-9B25-578BCE45410F}">
      <dgm:prSet/>
      <dgm:spPr/>
      <dgm:t>
        <a:bodyPr/>
        <a:lstStyle/>
        <a:p>
          <a:endParaRPr lang="en-US"/>
        </a:p>
      </dgm:t>
    </dgm:pt>
    <dgm:pt modelId="{E6CAD72E-F1F9-4C2A-982E-BFC1D2A875D3}">
      <dgm:prSet phldrT="[Text]"/>
      <dgm:spPr/>
      <dgm:t>
        <a:bodyPr/>
        <a:lstStyle/>
        <a:p>
          <a:r>
            <a:rPr lang="en-US" b="0" dirty="0" smtClean="0"/>
            <a:t>Optimizing resource usage</a:t>
          </a:r>
          <a:endParaRPr lang="en-US" dirty="0"/>
        </a:p>
      </dgm:t>
    </dgm:pt>
    <dgm:pt modelId="{394EBA54-18F1-4712-886D-BFB226D684AF}" type="parTrans" cxnId="{F8287987-5043-4119-8B5D-33E94BACE738}">
      <dgm:prSet/>
      <dgm:spPr/>
      <dgm:t>
        <a:bodyPr/>
        <a:lstStyle/>
        <a:p>
          <a:endParaRPr lang="en-US"/>
        </a:p>
      </dgm:t>
    </dgm:pt>
    <dgm:pt modelId="{B9BD7231-6C40-46E4-A09D-98E2DF07783A}" type="sibTrans" cxnId="{F8287987-5043-4119-8B5D-33E94BACE738}">
      <dgm:prSet/>
      <dgm:spPr/>
      <dgm:t>
        <a:bodyPr/>
        <a:lstStyle/>
        <a:p>
          <a:endParaRPr lang="en-US"/>
        </a:p>
      </dgm:t>
    </dgm:pt>
    <dgm:pt modelId="{4E2C49B5-6CE1-414D-BD21-70C773402509}" type="pres">
      <dgm:prSet presAssocID="{9719FCD3-80FC-4F6F-9E5E-FFD7E43091D8}" presName="Name0" presStyleCnt="0">
        <dgm:presLayoutVars>
          <dgm:dir/>
          <dgm:resizeHandles val="exact"/>
        </dgm:presLayoutVars>
      </dgm:prSet>
      <dgm:spPr/>
    </dgm:pt>
    <dgm:pt modelId="{EE5DA407-1F21-4F96-9CB5-5F51E37CD582}" type="pres">
      <dgm:prSet presAssocID="{9719FCD3-80FC-4F6F-9E5E-FFD7E43091D8}" presName="fgShape" presStyleLbl="fgShp" presStyleIdx="0" presStyleCnt="1"/>
      <dgm:spPr/>
    </dgm:pt>
    <dgm:pt modelId="{3DAA5C88-3AC5-4687-877E-E85BD4F9234A}" type="pres">
      <dgm:prSet presAssocID="{9719FCD3-80FC-4F6F-9E5E-FFD7E43091D8}" presName="linComp" presStyleCnt="0"/>
      <dgm:spPr/>
    </dgm:pt>
    <dgm:pt modelId="{2183838B-4AE0-47C6-B721-C24D7D02CF84}" type="pres">
      <dgm:prSet presAssocID="{F7EB28E0-C577-43F6-B233-DF5B4D2BF2AE}" presName="compNode" presStyleCnt="0"/>
      <dgm:spPr/>
    </dgm:pt>
    <dgm:pt modelId="{0B5CEE9C-48D3-42FE-8F1B-8039DDE94964}" type="pres">
      <dgm:prSet presAssocID="{F7EB28E0-C577-43F6-B233-DF5B4D2BF2AE}" presName="bkgdShape" presStyleLbl="node1" presStyleIdx="0" presStyleCnt="4" custLinFactNeighborX="-95" custLinFactNeighborY="-625"/>
      <dgm:spPr/>
      <dgm:t>
        <a:bodyPr/>
        <a:lstStyle/>
        <a:p>
          <a:endParaRPr lang="en-US"/>
        </a:p>
      </dgm:t>
    </dgm:pt>
    <dgm:pt modelId="{548A5796-FB78-43ED-BCE5-4AEF40A46A69}" type="pres">
      <dgm:prSet presAssocID="{F7EB28E0-C577-43F6-B233-DF5B4D2BF2A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F326-2F3E-4DE4-BF1F-4C1D16102169}" type="pres">
      <dgm:prSet presAssocID="{F7EB28E0-C577-43F6-B233-DF5B4D2BF2AE}" presName="invisiNode" presStyleLbl="node1" presStyleIdx="0" presStyleCnt="4"/>
      <dgm:spPr/>
    </dgm:pt>
    <dgm:pt modelId="{1C0FD8FF-0B23-4F6B-B3B0-D027A7C8A2EB}" type="pres">
      <dgm:prSet presAssocID="{F7EB28E0-C577-43F6-B233-DF5B4D2BF2A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AE17383-AA25-4379-8F9C-46CAFF05769A}" type="pres">
      <dgm:prSet presAssocID="{0E6F2982-2813-4D40-8F13-B7B5D6AC00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983642-301E-4EA5-BD9A-AA6A0B7E959B}" type="pres">
      <dgm:prSet presAssocID="{AAF4B462-FA9D-4108-B7BF-182609EB1498}" presName="compNode" presStyleCnt="0"/>
      <dgm:spPr/>
    </dgm:pt>
    <dgm:pt modelId="{A9EC796F-DBF1-4E2F-AE38-8F8CA1B2368A}" type="pres">
      <dgm:prSet presAssocID="{AAF4B462-FA9D-4108-B7BF-182609EB1498}" presName="bkgdShape" presStyleLbl="node1" presStyleIdx="1" presStyleCnt="4" custScaleX="110000"/>
      <dgm:spPr/>
      <dgm:t>
        <a:bodyPr/>
        <a:lstStyle/>
        <a:p>
          <a:endParaRPr lang="en-US"/>
        </a:p>
      </dgm:t>
    </dgm:pt>
    <dgm:pt modelId="{93F532C1-0DA0-42B2-B27F-67B74FF2B5E7}" type="pres">
      <dgm:prSet presAssocID="{AAF4B462-FA9D-4108-B7BF-182609EB149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0D96C-8FE5-4DED-ACE8-68D7D3C1173C}" type="pres">
      <dgm:prSet presAssocID="{AAF4B462-FA9D-4108-B7BF-182609EB1498}" presName="invisiNode" presStyleLbl="node1" presStyleIdx="1" presStyleCnt="4"/>
      <dgm:spPr/>
    </dgm:pt>
    <dgm:pt modelId="{992873E4-C4A3-407A-8454-B1B7F7174976}" type="pres">
      <dgm:prSet presAssocID="{AAF4B462-FA9D-4108-B7BF-182609EB1498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06DFF00-58E3-408A-B4C0-F55F9B97BAF1}" type="pres">
      <dgm:prSet presAssocID="{781FB357-AFED-4460-BAE8-A504DF3F6FF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F49110-B8C8-4FE6-BE89-11C34BF3F3E4}" type="pres">
      <dgm:prSet presAssocID="{BB6DB70C-87FE-4D07-AFD3-07785C62DB3C}" presName="compNode" presStyleCnt="0"/>
      <dgm:spPr/>
    </dgm:pt>
    <dgm:pt modelId="{B85B6DA8-50F8-48D1-9E92-69F640E6B3FC}" type="pres">
      <dgm:prSet presAssocID="{BB6DB70C-87FE-4D07-AFD3-07785C62DB3C}" presName="bkgdShape" presStyleLbl="node1" presStyleIdx="2" presStyleCnt="4"/>
      <dgm:spPr/>
      <dgm:t>
        <a:bodyPr/>
        <a:lstStyle/>
        <a:p>
          <a:endParaRPr lang="en-US"/>
        </a:p>
      </dgm:t>
    </dgm:pt>
    <dgm:pt modelId="{84D6E4B4-A5AB-4B3B-9492-6DD4BCA5D0F6}" type="pres">
      <dgm:prSet presAssocID="{BB6DB70C-87FE-4D07-AFD3-07785C62DB3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04056-EDAD-4917-9CA0-3EB32B796F58}" type="pres">
      <dgm:prSet presAssocID="{BB6DB70C-87FE-4D07-AFD3-07785C62DB3C}" presName="invisiNode" presStyleLbl="node1" presStyleIdx="2" presStyleCnt="4"/>
      <dgm:spPr/>
    </dgm:pt>
    <dgm:pt modelId="{497E2CFA-B2B4-4B1E-A81F-A76A857951AD}" type="pres">
      <dgm:prSet presAssocID="{BB6DB70C-87FE-4D07-AFD3-07785C62DB3C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A83DEAB0-D796-4A1B-B104-8F063EB6B0B7}" type="pres">
      <dgm:prSet presAssocID="{C5E52E0F-CE5E-4408-9A48-E3DBAEFA29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AA769B-E2B0-4612-A1F0-B13E3F7AEF66}" type="pres">
      <dgm:prSet presAssocID="{E6CAD72E-F1F9-4C2A-982E-BFC1D2A875D3}" presName="compNode" presStyleCnt="0"/>
      <dgm:spPr/>
    </dgm:pt>
    <dgm:pt modelId="{7F171BCB-BF06-40BE-A8FC-02EAFB928901}" type="pres">
      <dgm:prSet presAssocID="{E6CAD72E-F1F9-4C2A-982E-BFC1D2A875D3}" presName="bkgdShape" presStyleLbl="node1" presStyleIdx="3" presStyleCnt="4"/>
      <dgm:spPr/>
      <dgm:t>
        <a:bodyPr/>
        <a:lstStyle/>
        <a:p>
          <a:endParaRPr lang="en-US"/>
        </a:p>
      </dgm:t>
    </dgm:pt>
    <dgm:pt modelId="{97896FEA-EC1E-40EF-8585-E4B6358F72B8}" type="pres">
      <dgm:prSet presAssocID="{E6CAD72E-F1F9-4C2A-982E-BFC1D2A875D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41445-3B9F-4827-9EAB-D7588E73C61E}" type="pres">
      <dgm:prSet presAssocID="{E6CAD72E-F1F9-4C2A-982E-BFC1D2A875D3}" presName="invisiNode" presStyleLbl="node1" presStyleIdx="3" presStyleCnt="4"/>
      <dgm:spPr/>
    </dgm:pt>
    <dgm:pt modelId="{B8144F12-54B8-4F67-910F-AF4F6FC9D8D1}" type="pres">
      <dgm:prSet presAssocID="{E6CAD72E-F1F9-4C2A-982E-BFC1D2A875D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A7C6ABA-BB58-4733-A19E-6BA6646001A0}" type="presOf" srcId="{E6CAD72E-F1F9-4C2A-982E-BFC1D2A875D3}" destId="{7F171BCB-BF06-40BE-A8FC-02EAFB928901}" srcOrd="0" destOrd="0" presId="urn:microsoft.com/office/officeart/2005/8/layout/hList7"/>
    <dgm:cxn modelId="{F8287987-5043-4119-8B5D-33E94BACE738}" srcId="{9719FCD3-80FC-4F6F-9E5E-FFD7E43091D8}" destId="{E6CAD72E-F1F9-4C2A-982E-BFC1D2A875D3}" srcOrd="3" destOrd="0" parTransId="{394EBA54-18F1-4712-886D-BFB226D684AF}" sibTransId="{B9BD7231-6C40-46E4-A09D-98E2DF07783A}"/>
    <dgm:cxn modelId="{06F79912-21E8-470E-8642-EBFD622A9856}" type="presOf" srcId="{AAF4B462-FA9D-4108-B7BF-182609EB1498}" destId="{93F532C1-0DA0-42B2-B27F-67B74FF2B5E7}" srcOrd="1" destOrd="0" presId="urn:microsoft.com/office/officeart/2005/8/layout/hList7"/>
    <dgm:cxn modelId="{6E634317-6F65-4750-9B25-578BCE45410F}" srcId="{9719FCD3-80FC-4F6F-9E5E-FFD7E43091D8}" destId="{BB6DB70C-87FE-4D07-AFD3-07785C62DB3C}" srcOrd="2" destOrd="0" parTransId="{17799FB5-36DD-46B9-86A2-55683B635DC9}" sibTransId="{C5E52E0F-CE5E-4408-9A48-E3DBAEFA29E6}"/>
    <dgm:cxn modelId="{71EA29BB-EF23-4B8D-9ACF-D562462FCE63}" type="presOf" srcId="{F7EB28E0-C577-43F6-B233-DF5B4D2BF2AE}" destId="{0B5CEE9C-48D3-42FE-8F1B-8039DDE94964}" srcOrd="0" destOrd="0" presId="urn:microsoft.com/office/officeart/2005/8/layout/hList7"/>
    <dgm:cxn modelId="{84429F57-82D7-4093-9D94-3B94120BCB13}" type="presOf" srcId="{0E6F2982-2813-4D40-8F13-B7B5D6AC0017}" destId="{BAE17383-AA25-4379-8F9C-46CAFF05769A}" srcOrd="0" destOrd="0" presId="urn:microsoft.com/office/officeart/2005/8/layout/hList7"/>
    <dgm:cxn modelId="{192E6BCC-77A3-4EF3-B3C8-FF6D1040EA1A}" type="presOf" srcId="{AAF4B462-FA9D-4108-B7BF-182609EB1498}" destId="{A9EC796F-DBF1-4E2F-AE38-8F8CA1B2368A}" srcOrd="0" destOrd="0" presId="urn:microsoft.com/office/officeart/2005/8/layout/hList7"/>
    <dgm:cxn modelId="{B52D527E-64BA-4141-8C96-17851DC4FDFB}" type="presOf" srcId="{BB6DB70C-87FE-4D07-AFD3-07785C62DB3C}" destId="{B85B6DA8-50F8-48D1-9E92-69F640E6B3FC}" srcOrd="0" destOrd="0" presId="urn:microsoft.com/office/officeart/2005/8/layout/hList7"/>
    <dgm:cxn modelId="{64733380-3CB6-4213-8295-19398F9013E7}" type="presOf" srcId="{C5E52E0F-CE5E-4408-9A48-E3DBAEFA29E6}" destId="{A83DEAB0-D796-4A1B-B104-8F063EB6B0B7}" srcOrd="0" destOrd="0" presId="urn:microsoft.com/office/officeart/2005/8/layout/hList7"/>
    <dgm:cxn modelId="{E126B9C7-AA33-428E-874F-AA777B9A7EE2}" srcId="{9719FCD3-80FC-4F6F-9E5E-FFD7E43091D8}" destId="{AAF4B462-FA9D-4108-B7BF-182609EB1498}" srcOrd="1" destOrd="0" parTransId="{3E4D4924-8C7C-4660-B5A1-7111229D616F}" sibTransId="{781FB357-AFED-4460-BAE8-A504DF3F6FFF}"/>
    <dgm:cxn modelId="{F626DF90-090E-4793-99DA-BC6E530F7105}" type="presOf" srcId="{F7EB28E0-C577-43F6-B233-DF5B4D2BF2AE}" destId="{548A5796-FB78-43ED-BCE5-4AEF40A46A69}" srcOrd="1" destOrd="0" presId="urn:microsoft.com/office/officeart/2005/8/layout/hList7"/>
    <dgm:cxn modelId="{E7FED530-BDF1-4C0C-BF44-050FF9FC77E6}" type="presOf" srcId="{9719FCD3-80FC-4F6F-9E5E-FFD7E43091D8}" destId="{4E2C49B5-6CE1-414D-BD21-70C773402509}" srcOrd="0" destOrd="0" presId="urn:microsoft.com/office/officeart/2005/8/layout/hList7"/>
    <dgm:cxn modelId="{5BA53F3C-FB3C-405B-B19E-60C3E35E05C1}" type="presOf" srcId="{781FB357-AFED-4460-BAE8-A504DF3F6FFF}" destId="{B06DFF00-58E3-408A-B4C0-F55F9B97BAF1}" srcOrd="0" destOrd="0" presId="urn:microsoft.com/office/officeart/2005/8/layout/hList7"/>
    <dgm:cxn modelId="{49D9F344-7E7B-476E-B983-291564BC4506}" srcId="{9719FCD3-80FC-4F6F-9E5E-FFD7E43091D8}" destId="{F7EB28E0-C577-43F6-B233-DF5B4D2BF2AE}" srcOrd="0" destOrd="0" parTransId="{10220E6B-AC9A-494F-B786-086A01466F2D}" sibTransId="{0E6F2982-2813-4D40-8F13-B7B5D6AC0017}"/>
    <dgm:cxn modelId="{8278CC3D-94C7-482F-A31F-C1B2D88324EF}" type="presOf" srcId="{BB6DB70C-87FE-4D07-AFD3-07785C62DB3C}" destId="{84D6E4B4-A5AB-4B3B-9492-6DD4BCA5D0F6}" srcOrd="1" destOrd="0" presId="urn:microsoft.com/office/officeart/2005/8/layout/hList7"/>
    <dgm:cxn modelId="{07C8F95E-05E2-4843-9FFA-D427AC7FC9E0}" type="presOf" srcId="{E6CAD72E-F1F9-4C2A-982E-BFC1D2A875D3}" destId="{97896FEA-EC1E-40EF-8585-E4B6358F72B8}" srcOrd="1" destOrd="0" presId="urn:microsoft.com/office/officeart/2005/8/layout/hList7"/>
    <dgm:cxn modelId="{DD264146-57D3-41CF-8CC9-3A273BE124E0}" type="presParOf" srcId="{4E2C49B5-6CE1-414D-BD21-70C773402509}" destId="{EE5DA407-1F21-4F96-9CB5-5F51E37CD582}" srcOrd="0" destOrd="0" presId="urn:microsoft.com/office/officeart/2005/8/layout/hList7"/>
    <dgm:cxn modelId="{41C3AB78-7CEA-4B0E-AAFA-B3970E3814FE}" type="presParOf" srcId="{4E2C49B5-6CE1-414D-BD21-70C773402509}" destId="{3DAA5C88-3AC5-4687-877E-E85BD4F9234A}" srcOrd="1" destOrd="0" presId="urn:microsoft.com/office/officeart/2005/8/layout/hList7"/>
    <dgm:cxn modelId="{1AD3DF81-15E2-4DC2-8BBA-3B5BABA41D2A}" type="presParOf" srcId="{3DAA5C88-3AC5-4687-877E-E85BD4F9234A}" destId="{2183838B-4AE0-47C6-B721-C24D7D02CF84}" srcOrd="0" destOrd="0" presId="urn:microsoft.com/office/officeart/2005/8/layout/hList7"/>
    <dgm:cxn modelId="{263A3472-3E48-4623-BECD-868AC0A7DA2C}" type="presParOf" srcId="{2183838B-4AE0-47C6-B721-C24D7D02CF84}" destId="{0B5CEE9C-48D3-42FE-8F1B-8039DDE94964}" srcOrd="0" destOrd="0" presId="urn:microsoft.com/office/officeart/2005/8/layout/hList7"/>
    <dgm:cxn modelId="{DC4C6AF8-58CB-406B-B448-1CBFE5786A72}" type="presParOf" srcId="{2183838B-4AE0-47C6-B721-C24D7D02CF84}" destId="{548A5796-FB78-43ED-BCE5-4AEF40A46A69}" srcOrd="1" destOrd="0" presId="urn:microsoft.com/office/officeart/2005/8/layout/hList7"/>
    <dgm:cxn modelId="{0857742A-8692-4FC0-B46D-2A260A8AE5A6}" type="presParOf" srcId="{2183838B-4AE0-47C6-B721-C24D7D02CF84}" destId="{A7FAF326-2F3E-4DE4-BF1F-4C1D16102169}" srcOrd="2" destOrd="0" presId="urn:microsoft.com/office/officeart/2005/8/layout/hList7"/>
    <dgm:cxn modelId="{862F2FE3-C166-4637-BE1C-399D0AED3AE3}" type="presParOf" srcId="{2183838B-4AE0-47C6-B721-C24D7D02CF84}" destId="{1C0FD8FF-0B23-4F6B-B3B0-D027A7C8A2EB}" srcOrd="3" destOrd="0" presId="urn:microsoft.com/office/officeart/2005/8/layout/hList7"/>
    <dgm:cxn modelId="{2CDC739C-01A5-448E-AF66-FBC02DFA0B05}" type="presParOf" srcId="{3DAA5C88-3AC5-4687-877E-E85BD4F9234A}" destId="{BAE17383-AA25-4379-8F9C-46CAFF05769A}" srcOrd="1" destOrd="0" presId="urn:microsoft.com/office/officeart/2005/8/layout/hList7"/>
    <dgm:cxn modelId="{8E39B9FC-8F56-4906-934C-DEBDB16DA865}" type="presParOf" srcId="{3DAA5C88-3AC5-4687-877E-E85BD4F9234A}" destId="{AE983642-301E-4EA5-BD9A-AA6A0B7E959B}" srcOrd="2" destOrd="0" presId="urn:microsoft.com/office/officeart/2005/8/layout/hList7"/>
    <dgm:cxn modelId="{BBE73C8E-2442-4021-9384-3849073B407C}" type="presParOf" srcId="{AE983642-301E-4EA5-BD9A-AA6A0B7E959B}" destId="{A9EC796F-DBF1-4E2F-AE38-8F8CA1B2368A}" srcOrd="0" destOrd="0" presId="urn:microsoft.com/office/officeart/2005/8/layout/hList7"/>
    <dgm:cxn modelId="{E2FDE7AB-0A9B-4812-84D5-B51745F4D75A}" type="presParOf" srcId="{AE983642-301E-4EA5-BD9A-AA6A0B7E959B}" destId="{93F532C1-0DA0-42B2-B27F-67B74FF2B5E7}" srcOrd="1" destOrd="0" presId="urn:microsoft.com/office/officeart/2005/8/layout/hList7"/>
    <dgm:cxn modelId="{C55C158F-2FC6-455A-AA16-4460DAD1EDA7}" type="presParOf" srcId="{AE983642-301E-4EA5-BD9A-AA6A0B7E959B}" destId="{7030D96C-8FE5-4DED-ACE8-68D7D3C1173C}" srcOrd="2" destOrd="0" presId="urn:microsoft.com/office/officeart/2005/8/layout/hList7"/>
    <dgm:cxn modelId="{F1435DC8-3688-40BE-A81D-17F8133C179A}" type="presParOf" srcId="{AE983642-301E-4EA5-BD9A-AA6A0B7E959B}" destId="{992873E4-C4A3-407A-8454-B1B7F7174976}" srcOrd="3" destOrd="0" presId="urn:microsoft.com/office/officeart/2005/8/layout/hList7"/>
    <dgm:cxn modelId="{B488CC4B-3B37-4231-8E5B-98C45AEE15F5}" type="presParOf" srcId="{3DAA5C88-3AC5-4687-877E-E85BD4F9234A}" destId="{B06DFF00-58E3-408A-B4C0-F55F9B97BAF1}" srcOrd="3" destOrd="0" presId="urn:microsoft.com/office/officeart/2005/8/layout/hList7"/>
    <dgm:cxn modelId="{57EFE96E-D237-4E16-B908-5150EAF2E243}" type="presParOf" srcId="{3DAA5C88-3AC5-4687-877E-E85BD4F9234A}" destId="{1CF49110-B8C8-4FE6-BE89-11C34BF3F3E4}" srcOrd="4" destOrd="0" presId="urn:microsoft.com/office/officeart/2005/8/layout/hList7"/>
    <dgm:cxn modelId="{0B16CC75-2E11-4354-A080-2E0FE6115344}" type="presParOf" srcId="{1CF49110-B8C8-4FE6-BE89-11C34BF3F3E4}" destId="{B85B6DA8-50F8-48D1-9E92-69F640E6B3FC}" srcOrd="0" destOrd="0" presId="urn:microsoft.com/office/officeart/2005/8/layout/hList7"/>
    <dgm:cxn modelId="{07D0832A-DFED-48F0-B8BE-774CEB1BD185}" type="presParOf" srcId="{1CF49110-B8C8-4FE6-BE89-11C34BF3F3E4}" destId="{84D6E4B4-A5AB-4B3B-9492-6DD4BCA5D0F6}" srcOrd="1" destOrd="0" presId="urn:microsoft.com/office/officeart/2005/8/layout/hList7"/>
    <dgm:cxn modelId="{11A1BF15-D6D9-4C76-BA67-2180CF156DBE}" type="presParOf" srcId="{1CF49110-B8C8-4FE6-BE89-11C34BF3F3E4}" destId="{CC904056-EDAD-4917-9CA0-3EB32B796F58}" srcOrd="2" destOrd="0" presId="urn:microsoft.com/office/officeart/2005/8/layout/hList7"/>
    <dgm:cxn modelId="{B8A67B16-02C4-4C67-B5FE-E8D18F376786}" type="presParOf" srcId="{1CF49110-B8C8-4FE6-BE89-11C34BF3F3E4}" destId="{497E2CFA-B2B4-4B1E-A81F-A76A857951AD}" srcOrd="3" destOrd="0" presId="urn:microsoft.com/office/officeart/2005/8/layout/hList7"/>
    <dgm:cxn modelId="{E000C357-889B-43D1-9E5F-9ECAB36E2B03}" type="presParOf" srcId="{3DAA5C88-3AC5-4687-877E-E85BD4F9234A}" destId="{A83DEAB0-D796-4A1B-B104-8F063EB6B0B7}" srcOrd="5" destOrd="0" presId="urn:microsoft.com/office/officeart/2005/8/layout/hList7"/>
    <dgm:cxn modelId="{8148D6A5-EE5A-4BB0-BCAE-0AC1D25C1E3E}" type="presParOf" srcId="{3DAA5C88-3AC5-4687-877E-E85BD4F9234A}" destId="{D6AA769B-E2B0-4612-A1F0-B13E3F7AEF66}" srcOrd="6" destOrd="0" presId="urn:microsoft.com/office/officeart/2005/8/layout/hList7"/>
    <dgm:cxn modelId="{6D9032D2-FFEF-4046-AB0F-CC7651B73050}" type="presParOf" srcId="{D6AA769B-E2B0-4612-A1F0-B13E3F7AEF66}" destId="{7F171BCB-BF06-40BE-A8FC-02EAFB928901}" srcOrd="0" destOrd="0" presId="urn:microsoft.com/office/officeart/2005/8/layout/hList7"/>
    <dgm:cxn modelId="{2AF1ACA2-06CE-48F3-B28D-CF38F30B16BE}" type="presParOf" srcId="{D6AA769B-E2B0-4612-A1F0-B13E3F7AEF66}" destId="{97896FEA-EC1E-40EF-8585-E4B6358F72B8}" srcOrd="1" destOrd="0" presId="urn:microsoft.com/office/officeart/2005/8/layout/hList7"/>
    <dgm:cxn modelId="{24F587E4-DDFB-4CF3-9861-BBEE33F3E26B}" type="presParOf" srcId="{D6AA769B-E2B0-4612-A1F0-B13E3F7AEF66}" destId="{F2941445-3B9F-4827-9EAB-D7588E73C61E}" srcOrd="2" destOrd="0" presId="urn:microsoft.com/office/officeart/2005/8/layout/hList7"/>
    <dgm:cxn modelId="{EBC0B78C-9E7D-4F73-95F3-B83A03BC182E}" type="presParOf" srcId="{D6AA769B-E2B0-4612-A1F0-B13E3F7AEF66}" destId="{B8144F12-54B8-4F67-910F-AF4F6FC9D8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3A92C-B116-4267-909A-3E89943756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09EE70E-3B6F-47E5-B869-A074E42B2A29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Refactoring strategies</a:t>
          </a:r>
          <a:endParaRPr lang="en-US" sz="1400" b="1" dirty="0">
            <a:solidFill>
              <a:schemeClr val="tx1"/>
            </a:solidFill>
          </a:endParaRPr>
        </a:p>
      </dgm:t>
    </dgm:pt>
    <dgm:pt modelId="{C93C43FB-1961-4217-BDB1-27C1BAAA50D2}" type="parTrans" cxnId="{A0613C61-BCB1-41D6-A3A0-F26B6DD97700}">
      <dgm:prSet/>
      <dgm:spPr/>
      <dgm:t>
        <a:bodyPr/>
        <a:lstStyle/>
        <a:p>
          <a:endParaRPr lang="en-US" sz="1400"/>
        </a:p>
      </dgm:t>
    </dgm:pt>
    <dgm:pt modelId="{41DD1A59-C4E3-4E28-BF31-DFA2F5B4C333}" type="sibTrans" cxnId="{A0613C61-BCB1-41D6-A3A0-F26B6DD97700}">
      <dgm:prSet/>
      <dgm:spPr/>
      <dgm:t>
        <a:bodyPr/>
        <a:lstStyle/>
        <a:p>
          <a:endParaRPr lang="en-US" sz="1400"/>
        </a:p>
      </dgm:t>
    </dgm:pt>
    <dgm:pt modelId="{38BA0CAE-AD6C-4898-9AFA-2FAF239534DD}">
      <dgm:prSet phldrT="[Text]" custT="1"/>
      <dgm:spPr/>
      <dgm:t>
        <a:bodyPr/>
        <a:lstStyle/>
        <a:p>
          <a:pPr algn="r"/>
          <a:r>
            <a:rPr lang="en-US" sz="1400" b="1" dirty="0" smtClean="0"/>
            <a:t>Summary</a:t>
          </a:r>
          <a:endParaRPr lang="en-US" sz="1400" b="1" dirty="0"/>
        </a:p>
      </dgm:t>
    </dgm:pt>
    <dgm:pt modelId="{43B6FDBF-61AD-4C19-A875-368682D7C681}" type="parTrans" cxnId="{3AD41E65-1C92-4762-BD38-C4C6A76A2D20}">
      <dgm:prSet/>
      <dgm:spPr/>
      <dgm:t>
        <a:bodyPr/>
        <a:lstStyle/>
        <a:p>
          <a:endParaRPr lang="en-US" sz="1400"/>
        </a:p>
      </dgm:t>
    </dgm:pt>
    <dgm:pt modelId="{001E0CC9-1B02-4C6E-8A73-B8E1986A89D7}" type="sibTrans" cxnId="{3AD41E65-1C92-4762-BD38-C4C6A76A2D20}">
      <dgm:prSet/>
      <dgm:spPr/>
      <dgm:t>
        <a:bodyPr/>
        <a:lstStyle/>
        <a:p>
          <a:endParaRPr lang="en-US" sz="1400"/>
        </a:p>
      </dgm:t>
    </dgm:pt>
    <dgm:pt modelId="{84805390-FB22-445D-8FD6-ED0A62620E07}">
      <dgm:prSet phldrT="[Text]" custT="1"/>
      <dgm:spPr/>
      <dgm:t>
        <a:bodyPr/>
        <a:lstStyle/>
        <a:p>
          <a:pPr algn="r"/>
          <a:r>
            <a:rPr lang="en-US" sz="1400" b="1" dirty="0" smtClean="0"/>
            <a:t>Case study</a:t>
          </a:r>
          <a:endParaRPr lang="en-US" sz="1400" b="1" dirty="0"/>
        </a:p>
      </dgm:t>
    </dgm:pt>
    <dgm:pt modelId="{6E701BAF-0CA5-4A16-A8F7-D72C65E6D7BF}" type="parTrans" cxnId="{454D578C-943F-432B-BFEA-606D56D33873}">
      <dgm:prSet/>
      <dgm:spPr/>
      <dgm:t>
        <a:bodyPr/>
        <a:lstStyle/>
        <a:p>
          <a:endParaRPr lang="en-US" sz="1400"/>
        </a:p>
      </dgm:t>
    </dgm:pt>
    <dgm:pt modelId="{67F52097-8B01-4A07-BE80-680B28364CFC}" type="sibTrans" cxnId="{454D578C-943F-432B-BFEA-606D56D33873}">
      <dgm:prSet/>
      <dgm:spPr/>
      <dgm:t>
        <a:bodyPr/>
        <a:lstStyle/>
        <a:p>
          <a:endParaRPr lang="en-US" sz="1400"/>
        </a:p>
      </dgm:t>
    </dgm:pt>
    <dgm:pt modelId="{817D0066-87D3-4983-813C-14DC0C0DA72F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Why do we change code?</a:t>
          </a:r>
          <a:endParaRPr lang="en-US" sz="1400" b="1" dirty="0">
            <a:solidFill>
              <a:schemeClr val="tx1"/>
            </a:solidFill>
          </a:endParaRPr>
        </a:p>
      </dgm:t>
    </dgm:pt>
    <dgm:pt modelId="{9FF1C253-AF31-4770-97B1-CB8BBF2F8014}" type="parTrans" cxnId="{1B5687BF-ECDC-4F87-BF36-31894989C350}">
      <dgm:prSet/>
      <dgm:spPr/>
      <dgm:t>
        <a:bodyPr/>
        <a:lstStyle/>
        <a:p>
          <a:endParaRPr lang="en-US" sz="1400"/>
        </a:p>
      </dgm:t>
    </dgm:pt>
    <dgm:pt modelId="{DF63DCE8-2F1E-4A87-9C5E-80E695F2D373}" type="sibTrans" cxnId="{1B5687BF-ECDC-4F87-BF36-31894989C350}">
      <dgm:prSet/>
      <dgm:spPr/>
      <dgm:t>
        <a:bodyPr/>
        <a:lstStyle/>
        <a:p>
          <a:endParaRPr lang="en-US" sz="1400"/>
        </a:p>
      </dgm:t>
    </dgm:pt>
    <dgm:pt modelId="{40D4341E-054A-41B9-827D-F1635D90525B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rgbClr val="00B050"/>
              </a:solidFill>
            </a:rPr>
            <a:t>Why   refactor?</a:t>
          </a:r>
          <a:endParaRPr lang="en-US" sz="1400" b="1" dirty="0">
            <a:solidFill>
              <a:srgbClr val="00B050"/>
            </a:solidFill>
          </a:endParaRPr>
        </a:p>
      </dgm:t>
    </dgm:pt>
    <dgm:pt modelId="{EE29373D-D684-4C35-954F-10698BD279B5}" type="parTrans" cxnId="{FA22EE75-718D-4F1A-A721-3114A2B03B1B}">
      <dgm:prSet/>
      <dgm:spPr/>
      <dgm:t>
        <a:bodyPr/>
        <a:lstStyle/>
        <a:p>
          <a:endParaRPr lang="en-US" sz="1400"/>
        </a:p>
      </dgm:t>
    </dgm:pt>
    <dgm:pt modelId="{22420180-0EE6-4F65-ACE0-21288DD81939}" type="sibTrans" cxnId="{FA22EE75-718D-4F1A-A721-3114A2B03B1B}">
      <dgm:prSet/>
      <dgm:spPr/>
      <dgm:t>
        <a:bodyPr/>
        <a:lstStyle/>
        <a:p>
          <a:endParaRPr lang="en-US" sz="1400"/>
        </a:p>
      </dgm:t>
    </dgm:pt>
    <dgm:pt modelId="{79897F0C-4FB4-4850-9D30-DA6373E89C4F}" type="pres">
      <dgm:prSet presAssocID="{3493A92C-B116-4267-909A-3E8994375647}" presName="arrowDiagram" presStyleCnt="0">
        <dgm:presLayoutVars>
          <dgm:chMax val="5"/>
          <dgm:dir/>
          <dgm:resizeHandles val="exact"/>
        </dgm:presLayoutVars>
      </dgm:prSet>
      <dgm:spPr/>
    </dgm:pt>
    <dgm:pt modelId="{7A1CBB87-734A-4AD5-810E-B324CFD88138}" type="pres">
      <dgm:prSet presAssocID="{3493A92C-B116-4267-909A-3E8994375647}" presName="arrow" presStyleLbl="bgShp" presStyleIdx="0" presStyleCnt="1" custLinFactNeighborX="-1064"/>
      <dgm:spPr/>
      <dgm:t>
        <a:bodyPr/>
        <a:lstStyle/>
        <a:p>
          <a:endParaRPr lang="en-US"/>
        </a:p>
      </dgm:t>
    </dgm:pt>
    <dgm:pt modelId="{A2F83F08-4ECE-4361-8FF8-64D5013AB43F}" type="pres">
      <dgm:prSet presAssocID="{3493A92C-B116-4267-909A-3E8994375647}" presName="arrowDiagram5" presStyleCnt="0"/>
      <dgm:spPr/>
    </dgm:pt>
    <dgm:pt modelId="{2C3AD9D3-D55B-4DFA-8082-87D9545F2ED5}" type="pres">
      <dgm:prSet presAssocID="{817D0066-87D3-4983-813C-14DC0C0DA72F}" presName="bullet5a" presStyleLbl="node1" presStyleIdx="0" presStyleCnt="5"/>
      <dgm:spPr/>
    </dgm:pt>
    <dgm:pt modelId="{6409D8E2-E21C-4A18-8D4D-14B100E0F7A1}" type="pres">
      <dgm:prSet presAssocID="{817D0066-87D3-4983-813C-14DC0C0DA7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1E8-E631-4ACA-93EA-360E9E034816}" type="pres">
      <dgm:prSet presAssocID="{40D4341E-054A-41B9-827D-F1635D90525B}" presName="bullet5b" presStyleLbl="node1" presStyleIdx="1" presStyleCnt="5"/>
      <dgm:spPr/>
    </dgm:pt>
    <dgm:pt modelId="{8523D7AD-66AE-45B7-B071-86EC5507704C}" type="pres">
      <dgm:prSet presAssocID="{40D4341E-054A-41B9-827D-F1635D90525B}" presName="textBox5b" presStyleLbl="revTx" presStyleIdx="1" presStyleCnt="5" custLinFactNeighborX="-15630" custLinFactNeighborY="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D10AD-7FE3-4682-86CD-948019679D5C}" type="pres">
      <dgm:prSet presAssocID="{309EE70E-3B6F-47E5-B869-A074E42B2A29}" presName="bullet5c" presStyleLbl="node1" presStyleIdx="2" presStyleCnt="5"/>
      <dgm:spPr/>
    </dgm:pt>
    <dgm:pt modelId="{4EFA607A-69D6-4E2F-9B84-15D651B0EBA8}" type="pres">
      <dgm:prSet presAssocID="{309EE70E-3B6F-47E5-B869-A074E42B2A29}" presName="textBox5c" presStyleLbl="revTx" presStyleIdx="2" presStyleCnt="5" custLinFactNeighborX="-21455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F5D9-DEE6-4B0E-B189-7DFDA5658EFD}" type="pres">
      <dgm:prSet presAssocID="{84805390-FB22-445D-8FD6-ED0A62620E07}" presName="bullet5d" presStyleLbl="node1" presStyleIdx="3" presStyleCnt="5"/>
      <dgm:spPr/>
    </dgm:pt>
    <dgm:pt modelId="{3AF0F523-267D-4F1C-A49D-29FAE53F977F}" type="pres">
      <dgm:prSet presAssocID="{84805390-FB22-445D-8FD6-ED0A62620E07}" presName="textBox5d" presStyleLbl="revTx" presStyleIdx="3" presStyleCnt="5" custLinFactNeighborX="-25806" custLinFactNeighborY="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6748-F7C8-4D48-873F-084376CFE859}" type="pres">
      <dgm:prSet presAssocID="{38BA0CAE-AD6C-4898-9AFA-2FAF239534DD}" presName="bullet5e" presStyleLbl="node1" presStyleIdx="4" presStyleCnt="5"/>
      <dgm:spPr/>
    </dgm:pt>
    <dgm:pt modelId="{28442170-2D75-486A-A086-0D116801C6DA}" type="pres">
      <dgm:prSet presAssocID="{38BA0CAE-AD6C-4898-9AFA-2FAF239534DD}" presName="textBox5e" presStyleLbl="revTx" presStyleIdx="4" presStyleCnt="5" custLinFactNeighborX="-29032" custLinFactNeighborY="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687BF-ECDC-4F87-BF36-31894989C350}" srcId="{3493A92C-B116-4267-909A-3E8994375647}" destId="{817D0066-87D3-4983-813C-14DC0C0DA72F}" srcOrd="0" destOrd="0" parTransId="{9FF1C253-AF31-4770-97B1-CB8BBF2F8014}" sibTransId="{DF63DCE8-2F1E-4A87-9C5E-80E695F2D373}"/>
    <dgm:cxn modelId="{E528B136-BAE1-4DD0-B642-FDC6559D7492}" type="presOf" srcId="{84805390-FB22-445D-8FD6-ED0A62620E07}" destId="{3AF0F523-267D-4F1C-A49D-29FAE53F977F}" srcOrd="0" destOrd="0" presId="urn:microsoft.com/office/officeart/2005/8/layout/arrow2"/>
    <dgm:cxn modelId="{FA22EE75-718D-4F1A-A721-3114A2B03B1B}" srcId="{3493A92C-B116-4267-909A-3E8994375647}" destId="{40D4341E-054A-41B9-827D-F1635D90525B}" srcOrd="1" destOrd="0" parTransId="{EE29373D-D684-4C35-954F-10698BD279B5}" sibTransId="{22420180-0EE6-4F65-ACE0-21288DD81939}"/>
    <dgm:cxn modelId="{6F3F3BA6-093D-4BED-BE04-893B090BD61F}" type="presOf" srcId="{38BA0CAE-AD6C-4898-9AFA-2FAF239534DD}" destId="{28442170-2D75-486A-A086-0D116801C6DA}" srcOrd="0" destOrd="0" presId="urn:microsoft.com/office/officeart/2005/8/layout/arrow2"/>
    <dgm:cxn modelId="{454D578C-943F-432B-BFEA-606D56D33873}" srcId="{3493A92C-B116-4267-909A-3E8994375647}" destId="{84805390-FB22-445D-8FD6-ED0A62620E07}" srcOrd="3" destOrd="0" parTransId="{6E701BAF-0CA5-4A16-A8F7-D72C65E6D7BF}" sibTransId="{67F52097-8B01-4A07-BE80-680B28364CFC}"/>
    <dgm:cxn modelId="{80367149-E2E2-49B0-A40F-0AC5343B0F34}" type="presOf" srcId="{309EE70E-3B6F-47E5-B869-A074E42B2A29}" destId="{4EFA607A-69D6-4E2F-9B84-15D651B0EBA8}" srcOrd="0" destOrd="0" presId="urn:microsoft.com/office/officeart/2005/8/layout/arrow2"/>
    <dgm:cxn modelId="{071F802D-C8BA-4CA3-8A28-2A55CDFC874C}" type="presOf" srcId="{40D4341E-054A-41B9-827D-F1635D90525B}" destId="{8523D7AD-66AE-45B7-B071-86EC5507704C}" srcOrd="0" destOrd="0" presId="urn:microsoft.com/office/officeart/2005/8/layout/arrow2"/>
    <dgm:cxn modelId="{A0613C61-BCB1-41D6-A3A0-F26B6DD97700}" srcId="{3493A92C-B116-4267-909A-3E8994375647}" destId="{309EE70E-3B6F-47E5-B869-A074E42B2A29}" srcOrd="2" destOrd="0" parTransId="{C93C43FB-1961-4217-BDB1-27C1BAAA50D2}" sibTransId="{41DD1A59-C4E3-4E28-BF31-DFA2F5B4C333}"/>
    <dgm:cxn modelId="{A9EF92A5-B865-4460-B48C-C35643F86700}" type="presOf" srcId="{3493A92C-B116-4267-909A-3E8994375647}" destId="{79897F0C-4FB4-4850-9D30-DA6373E89C4F}" srcOrd="0" destOrd="0" presId="urn:microsoft.com/office/officeart/2005/8/layout/arrow2"/>
    <dgm:cxn modelId="{7F7C7E4D-4B38-4DF3-81C6-CF00AC2A608D}" type="presOf" srcId="{817D0066-87D3-4983-813C-14DC0C0DA72F}" destId="{6409D8E2-E21C-4A18-8D4D-14B100E0F7A1}" srcOrd="0" destOrd="0" presId="urn:microsoft.com/office/officeart/2005/8/layout/arrow2"/>
    <dgm:cxn modelId="{3AD41E65-1C92-4762-BD38-C4C6A76A2D20}" srcId="{3493A92C-B116-4267-909A-3E8994375647}" destId="{38BA0CAE-AD6C-4898-9AFA-2FAF239534DD}" srcOrd="4" destOrd="0" parTransId="{43B6FDBF-61AD-4C19-A875-368682D7C681}" sibTransId="{001E0CC9-1B02-4C6E-8A73-B8E1986A89D7}"/>
    <dgm:cxn modelId="{F6ECD6A5-71E9-4278-9DC6-745D7AFD52F3}" type="presParOf" srcId="{79897F0C-4FB4-4850-9D30-DA6373E89C4F}" destId="{7A1CBB87-734A-4AD5-810E-B324CFD88138}" srcOrd="0" destOrd="0" presId="urn:microsoft.com/office/officeart/2005/8/layout/arrow2"/>
    <dgm:cxn modelId="{F1E46E5A-9D5F-4156-8922-ABB1F5BA7A6C}" type="presParOf" srcId="{79897F0C-4FB4-4850-9D30-DA6373E89C4F}" destId="{A2F83F08-4ECE-4361-8FF8-64D5013AB43F}" srcOrd="1" destOrd="0" presId="urn:microsoft.com/office/officeart/2005/8/layout/arrow2"/>
    <dgm:cxn modelId="{C706F0A3-16AB-4CBF-8A1B-2EFF55F4C14B}" type="presParOf" srcId="{A2F83F08-4ECE-4361-8FF8-64D5013AB43F}" destId="{2C3AD9D3-D55B-4DFA-8082-87D9545F2ED5}" srcOrd="0" destOrd="0" presId="urn:microsoft.com/office/officeart/2005/8/layout/arrow2"/>
    <dgm:cxn modelId="{0920000E-2EA7-4A66-BF66-F077719DB152}" type="presParOf" srcId="{A2F83F08-4ECE-4361-8FF8-64D5013AB43F}" destId="{6409D8E2-E21C-4A18-8D4D-14B100E0F7A1}" srcOrd="1" destOrd="0" presId="urn:microsoft.com/office/officeart/2005/8/layout/arrow2"/>
    <dgm:cxn modelId="{27C7F9B6-3138-408D-8475-5AB6C00E704A}" type="presParOf" srcId="{A2F83F08-4ECE-4361-8FF8-64D5013AB43F}" destId="{E1DEA1E8-E631-4ACA-93EA-360E9E034816}" srcOrd="2" destOrd="0" presId="urn:microsoft.com/office/officeart/2005/8/layout/arrow2"/>
    <dgm:cxn modelId="{E818F608-7B66-4D4F-BFB3-92F6AEAD370D}" type="presParOf" srcId="{A2F83F08-4ECE-4361-8FF8-64D5013AB43F}" destId="{8523D7AD-66AE-45B7-B071-86EC5507704C}" srcOrd="3" destOrd="0" presId="urn:microsoft.com/office/officeart/2005/8/layout/arrow2"/>
    <dgm:cxn modelId="{C3D507B5-4F2D-4640-8EB3-4CD1FC7AF7F8}" type="presParOf" srcId="{A2F83F08-4ECE-4361-8FF8-64D5013AB43F}" destId="{620D10AD-7FE3-4682-86CD-948019679D5C}" srcOrd="4" destOrd="0" presId="urn:microsoft.com/office/officeart/2005/8/layout/arrow2"/>
    <dgm:cxn modelId="{4788DD5D-D277-4157-B05F-37C430C61276}" type="presParOf" srcId="{A2F83F08-4ECE-4361-8FF8-64D5013AB43F}" destId="{4EFA607A-69D6-4E2F-9B84-15D651B0EBA8}" srcOrd="5" destOrd="0" presId="urn:microsoft.com/office/officeart/2005/8/layout/arrow2"/>
    <dgm:cxn modelId="{F31894EA-25CE-4767-AA58-A4AD66EB3CDE}" type="presParOf" srcId="{A2F83F08-4ECE-4361-8FF8-64D5013AB43F}" destId="{55EDF5D9-DEE6-4B0E-B189-7DFDA5658EFD}" srcOrd="6" destOrd="0" presId="urn:microsoft.com/office/officeart/2005/8/layout/arrow2"/>
    <dgm:cxn modelId="{B4C18349-4750-492E-B759-182280101F51}" type="presParOf" srcId="{A2F83F08-4ECE-4361-8FF8-64D5013AB43F}" destId="{3AF0F523-267D-4F1C-A49D-29FAE53F977F}" srcOrd="7" destOrd="0" presId="urn:microsoft.com/office/officeart/2005/8/layout/arrow2"/>
    <dgm:cxn modelId="{CABB20A8-30C1-44D7-83B0-70923CDE0826}" type="presParOf" srcId="{A2F83F08-4ECE-4361-8FF8-64D5013AB43F}" destId="{61166748-F7C8-4D48-873F-084376CFE859}" srcOrd="8" destOrd="0" presId="urn:microsoft.com/office/officeart/2005/8/layout/arrow2"/>
    <dgm:cxn modelId="{CBE0CB09-913C-43AE-BC71-A9AA4B98BE39}" type="presParOf" srcId="{A2F83F08-4ECE-4361-8FF8-64D5013AB43F}" destId="{28442170-2D75-486A-A086-0D116801C6D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93A92C-B116-4267-909A-3E89943756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09EE70E-3B6F-47E5-B869-A074E42B2A29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rgbClr val="00B050"/>
              </a:solidFill>
            </a:rPr>
            <a:t>Refactoring strategies</a:t>
          </a:r>
          <a:endParaRPr lang="en-US" sz="1400" b="1" dirty="0">
            <a:solidFill>
              <a:srgbClr val="00B050"/>
            </a:solidFill>
          </a:endParaRPr>
        </a:p>
      </dgm:t>
    </dgm:pt>
    <dgm:pt modelId="{C93C43FB-1961-4217-BDB1-27C1BAAA50D2}" type="parTrans" cxnId="{A0613C61-BCB1-41D6-A3A0-F26B6DD97700}">
      <dgm:prSet/>
      <dgm:spPr/>
      <dgm:t>
        <a:bodyPr/>
        <a:lstStyle/>
        <a:p>
          <a:endParaRPr lang="en-US" sz="1400"/>
        </a:p>
      </dgm:t>
    </dgm:pt>
    <dgm:pt modelId="{41DD1A59-C4E3-4E28-BF31-DFA2F5B4C333}" type="sibTrans" cxnId="{A0613C61-BCB1-41D6-A3A0-F26B6DD97700}">
      <dgm:prSet/>
      <dgm:spPr/>
      <dgm:t>
        <a:bodyPr/>
        <a:lstStyle/>
        <a:p>
          <a:endParaRPr lang="en-US" sz="1400"/>
        </a:p>
      </dgm:t>
    </dgm:pt>
    <dgm:pt modelId="{38BA0CAE-AD6C-4898-9AFA-2FAF239534DD}">
      <dgm:prSet phldrT="[Text]" custT="1"/>
      <dgm:spPr/>
      <dgm:t>
        <a:bodyPr/>
        <a:lstStyle/>
        <a:p>
          <a:pPr algn="r"/>
          <a:r>
            <a:rPr lang="en-US" sz="1400" b="1" dirty="0" smtClean="0"/>
            <a:t>Summary</a:t>
          </a:r>
          <a:endParaRPr lang="en-US" sz="1400" b="1" dirty="0"/>
        </a:p>
      </dgm:t>
    </dgm:pt>
    <dgm:pt modelId="{43B6FDBF-61AD-4C19-A875-368682D7C681}" type="parTrans" cxnId="{3AD41E65-1C92-4762-BD38-C4C6A76A2D20}">
      <dgm:prSet/>
      <dgm:spPr/>
      <dgm:t>
        <a:bodyPr/>
        <a:lstStyle/>
        <a:p>
          <a:endParaRPr lang="en-US" sz="1400"/>
        </a:p>
      </dgm:t>
    </dgm:pt>
    <dgm:pt modelId="{001E0CC9-1B02-4C6E-8A73-B8E1986A89D7}" type="sibTrans" cxnId="{3AD41E65-1C92-4762-BD38-C4C6A76A2D20}">
      <dgm:prSet/>
      <dgm:spPr/>
      <dgm:t>
        <a:bodyPr/>
        <a:lstStyle/>
        <a:p>
          <a:endParaRPr lang="en-US" sz="1400"/>
        </a:p>
      </dgm:t>
    </dgm:pt>
    <dgm:pt modelId="{84805390-FB22-445D-8FD6-ED0A62620E07}">
      <dgm:prSet phldrT="[Text]" custT="1"/>
      <dgm:spPr/>
      <dgm:t>
        <a:bodyPr/>
        <a:lstStyle/>
        <a:p>
          <a:pPr algn="r"/>
          <a:r>
            <a:rPr lang="en-US" sz="1400" b="1" dirty="0" smtClean="0"/>
            <a:t>Case study</a:t>
          </a:r>
          <a:endParaRPr lang="en-US" sz="1400" b="1" dirty="0"/>
        </a:p>
      </dgm:t>
    </dgm:pt>
    <dgm:pt modelId="{6E701BAF-0CA5-4A16-A8F7-D72C65E6D7BF}" type="parTrans" cxnId="{454D578C-943F-432B-BFEA-606D56D33873}">
      <dgm:prSet/>
      <dgm:spPr/>
      <dgm:t>
        <a:bodyPr/>
        <a:lstStyle/>
        <a:p>
          <a:endParaRPr lang="en-US" sz="1400"/>
        </a:p>
      </dgm:t>
    </dgm:pt>
    <dgm:pt modelId="{67F52097-8B01-4A07-BE80-680B28364CFC}" type="sibTrans" cxnId="{454D578C-943F-432B-BFEA-606D56D33873}">
      <dgm:prSet/>
      <dgm:spPr/>
      <dgm:t>
        <a:bodyPr/>
        <a:lstStyle/>
        <a:p>
          <a:endParaRPr lang="en-US" sz="1400"/>
        </a:p>
      </dgm:t>
    </dgm:pt>
    <dgm:pt modelId="{817D0066-87D3-4983-813C-14DC0C0DA72F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Why do we change code</a:t>
          </a:r>
          <a:r>
            <a: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?</a:t>
          </a:r>
          <a:endParaRPr lang="en-US" sz="14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FF1C253-AF31-4770-97B1-CB8BBF2F8014}" type="parTrans" cxnId="{1B5687BF-ECDC-4F87-BF36-31894989C350}">
      <dgm:prSet/>
      <dgm:spPr/>
      <dgm:t>
        <a:bodyPr/>
        <a:lstStyle/>
        <a:p>
          <a:endParaRPr lang="en-US" sz="1400"/>
        </a:p>
      </dgm:t>
    </dgm:pt>
    <dgm:pt modelId="{DF63DCE8-2F1E-4A87-9C5E-80E695F2D373}" type="sibTrans" cxnId="{1B5687BF-ECDC-4F87-BF36-31894989C350}">
      <dgm:prSet/>
      <dgm:spPr/>
      <dgm:t>
        <a:bodyPr/>
        <a:lstStyle/>
        <a:p>
          <a:endParaRPr lang="en-US" sz="1400"/>
        </a:p>
      </dgm:t>
    </dgm:pt>
    <dgm:pt modelId="{40D4341E-054A-41B9-827D-F1635D90525B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Why  to refactor workable code?</a:t>
          </a:r>
          <a:endParaRPr lang="en-US" sz="1400" b="1" dirty="0">
            <a:solidFill>
              <a:schemeClr val="tx1"/>
            </a:solidFill>
          </a:endParaRPr>
        </a:p>
      </dgm:t>
    </dgm:pt>
    <dgm:pt modelId="{EE29373D-D684-4C35-954F-10698BD279B5}" type="parTrans" cxnId="{FA22EE75-718D-4F1A-A721-3114A2B03B1B}">
      <dgm:prSet/>
      <dgm:spPr/>
      <dgm:t>
        <a:bodyPr/>
        <a:lstStyle/>
        <a:p>
          <a:endParaRPr lang="en-US" sz="1400"/>
        </a:p>
      </dgm:t>
    </dgm:pt>
    <dgm:pt modelId="{22420180-0EE6-4F65-ACE0-21288DD81939}" type="sibTrans" cxnId="{FA22EE75-718D-4F1A-A721-3114A2B03B1B}">
      <dgm:prSet/>
      <dgm:spPr/>
      <dgm:t>
        <a:bodyPr/>
        <a:lstStyle/>
        <a:p>
          <a:endParaRPr lang="en-US" sz="1400"/>
        </a:p>
      </dgm:t>
    </dgm:pt>
    <dgm:pt modelId="{79897F0C-4FB4-4850-9D30-DA6373E89C4F}" type="pres">
      <dgm:prSet presAssocID="{3493A92C-B116-4267-909A-3E8994375647}" presName="arrowDiagram" presStyleCnt="0">
        <dgm:presLayoutVars>
          <dgm:chMax val="5"/>
          <dgm:dir/>
          <dgm:resizeHandles val="exact"/>
        </dgm:presLayoutVars>
      </dgm:prSet>
      <dgm:spPr/>
    </dgm:pt>
    <dgm:pt modelId="{7A1CBB87-734A-4AD5-810E-B324CFD88138}" type="pres">
      <dgm:prSet presAssocID="{3493A92C-B116-4267-909A-3E8994375647}" presName="arrow" presStyleLbl="bgShp" presStyleIdx="0" presStyleCnt="1" custLinFactNeighborX="-1064"/>
      <dgm:spPr/>
      <dgm:t>
        <a:bodyPr/>
        <a:lstStyle/>
        <a:p>
          <a:endParaRPr lang="en-US"/>
        </a:p>
      </dgm:t>
    </dgm:pt>
    <dgm:pt modelId="{A2F83F08-4ECE-4361-8FF8-64D5013AB43F}" type="pres">
      <dgm:prSet presAssocID="{3493A92C-B116-4267-909A-3E8994375647}" presName="arrowDiagram5" presStyleCnt="0"/>
      <dgm:spPr/>
    </dgm:pt>
    <dgm:pt modelId="{2C3AD9D3-D55B-4DFA-8082-87D9545F2ED5}" type="pres">
      <dgm:prSet presAssocID="{817D0066-87D3-4983-813C-14DC0C0DA72F}" presName="bullet5a" presStyleLbl="node1" presStyleIdx="0" presStyleCnt="5"/>
      <dgm:spPr/>
    </dgm:pt>
    <dgm:pt modelId="{6409D8E2-E21C-4A18-8D4D-14B100E0F7A1}" type="pres">
      <dgm:prSet presAssocID="{817D0066-87D3-4983-813C-14DC0C0DA7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1E8-E631-4ACA-93EA-360E9E034816}" type="pres">
      <dgm:prSet presAssocID="{40D4341E-054A-41B9-827D-F1635D90525B}" presName="bullet5b" presStyleLbl="node1" presStyleIdx="1" presStyleCnt="5"/>
      <dgm:spPr/>
    </dgm:pt>
    <dgm:pt modelId="{8523D7AD-66AE-45B7-B071-86EC5507704C}" type="pres">
      <dgm:prSet presAssocID="{40D4341E-054A-41B9-827D-F1635D90525B}" presName="textBox5b" presStyleLbl="revTx" presStyleIdx="1" presStyleCnt="5" custLinFactNeighborX="-15630" custLinFactNeighborY="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D10AD-7FE3-4682-86CD-948019679D5C}" type="pres">
      <dgm:prSet presAssocID="{309EE70E-3B6F-47E5-B869-A074E42B2A29}" presName="bullet5c" presStyleLbl="node1" presStyleIdx="2" presStyleCnt="5"/>
      <dgm:spPr/>
    </dgm:pt>
    <dgm:pt modelId="{4EFA607A-69D6-4E2F-9B84-15D651B0EBA8}" type="pres">
      <dgm:prSet presAssocID="{309EE70E-3B6F-47E5-B869-A074E42B2A29}" presName="textBox5c" presStyleLbl="revTx" presStyleIdx="2" presStyleCnt="5" custLinFactNeighborX="-21455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F5D9-DEE6-4B0E-B189-7DFDA5658EFD}" type="pres">
      <dgm:prSet presAssocID="{84805390-FB22-445D-8FD6-ED0A62620E07}" presName="bullet5d" presStyleLbl="node1" presStyleIdx="3" presStyleCnt="5"/>
      <dgm:spPr/>
    </dgm:pt>
    <dgm:pt modelId="{3AF0F523-267D-4F1C-A49D-29FAE53F977F}" type="pres">
      <dgm:prSet presAssocID="{84805390-FB22-445D-8FD6-ED0A62620E07}" presName="textBox5d" presStyleLbl="revTx" presStyleIdx="3" presStyleCnt="5" custLinFactNeighborX="-25806" custLinFactNeighborY="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6748-F7C8-4D48-873F-084376CFE859}" type="pres">
      <dgm:prSet presAssocID="{38BA0CAE-AD6C-4898-9AFA-2FAF239534DD}" presName="bullet5e" presStyleLbl="node1" presStyleIdx="4" presStyleCnt="5"/>
      <dgm:spPr/>
    </dgm:pt>
    <dgm:pt modelId="{28442170-2D75-486A-A086-0D116801C6DA}" type="pres">
      <dgm:prSet presAssocID="{38BA0CAE-AD6C-4898-9AFA-2FAF239534DD}" presName="textBox5e" presStyleLbl="revTx" presStyleIdx="4" presStyleCnt="5" custLinFactNeighborX="-29032" custLinFactNeighborY="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9F775-FB95-4C8C-9D06-7DA20F0CC731}" type="presOf" srcId="{3493A92C-B116-4267-909A-3E8994375647}" destId="{79897F0C-4FB4-4850-9D30-DA6373E89C4F}" srcOrd="0" destOrd="0" presId="urn:microsoft.com/office/officeart/2005/8/layout/arrow2"/>
    <dgm:cxn modelId="{1B5687BF-ECDC-4F87-BF36-31894989C350}" srcId="{3493A92C-B116-4267-909A-3E8994375647}" destId="{817D0066-87D3-4983-813C-14DC0C0DA72F}" srcOrd="0" destOrd="0" parTransId="{9FF1C253-AF31-4770-97B1-CB8BBF2F8014}" sibTransId="{DF63DCE8-2F1E-4A87-9C5E-80E695F2D373}"/>
    <dgm:cxn modelId="{56B3673B-AD29-4D76-A969-A4E30D00DC35}" type="presOf" srcId="{84805390-FB22-445D-8FD6-ED0A62620E07}" destId="{3AF0F523-267D-4F1C-A49D-29FAE53F977F}" srcOrd="0" destOrd="0" presId="urn:microsoft.com/office/officeart/2005/8/layout/arrow2"/>
    <dgm:cxn modelId="{FA22EE75-718D-4F1A-A721-3114A2B03B1B}" srcId="{3493A92C-B116-4267-909A-3E8994375647}" destId="{40D4341E-054A-41B9-827D-F1635D90525B}" srcOrd="1" destOrd="0" parTransId="{EE29373D-D684-4C35-954F-10698BD279B5}" sibTransId="{22420180-0EE6-4F65-ACE0-21288DD81939}"/>
    <dgm:cxn modelId="{10BF8A53-A606-4E66-9166-3306AC548CDD}" type="presOf" srcId="{40D4341E-054A-41B9-827D-F1635D90525B}" destId="{8523D7AD-66AE-45B7-B071-86EC5507704C}" srcOrd="0" destOrd="0" presId="urn:microsoft.com/office/officeart/2005/8/layout/arrow2"/>
    <dgm:cxn modelId="{DBB38041-6372-4665-AEFD-9B95015C9C60}" type="presOf" srcId="{817D0066-87D3-4983-813C-14DC0C0DA72F}" destId="{6409D8E2-E21C-4A18-8D4D-14B100E0F7A1}" srcOrd="0" destOrd="0" presId="urn:microsoft.com/office/officeart/2005/8/layout/arrow2"/>
    <dgm:cxn modelId="{454D578C-943F-432B-BFEA-606D56D33873}" srcId="{3493A92C-B116-4267-909A-3E8994375647}" destId="{84805390-FB22-445D-8FD6-ED0A62620E07}" srcOrd="3" destOrd="0" parTransId="{6E701BAF-0CA5-4A16-A8F7-D72C65E6D7BF}" sibTransId="{67F52097-8B01-4A07-BE80-680B28364CFC}"/>
    <dgm:cxn modelId="{C95FFE53-60E8-4AC5-BB5B-1964FB33AEF5}" type="presOf" srcId="{309EE70E-3B6F-47E5-B869-A074E42B2A29}" destId="{4EFA607A-69D6-4E2F-9B84-15D651B0EBA8}" srcOrd="0" destOrd="0" presId="urn:microsoft.com/office/officeart/2005/8/layout/arrow2"/>
    <dgm:cxn modelId="{A0613C61-BCB1-41D6-A3A0-F26B6DD97700}" srcId="{3493A92C-B116-4267-909A-3E8994375647}" destId="{309EE70E-3B6F-47E5-B869-A074E42B2A29}" srcOrd="2" destOrd="0" parTransId="{C93C43FB-1961-4217-BDB1-27C1BAAA50D2}" sibTransId="{41DD1A59-C4E3-4E28-BF31-DFA2F5B4C333}"/>
    <dgm:cxn modelId="{3AD41E65-1C92-4762-BD38-C4C6A76A2D20}" srcId="{3493A92C-B116-4267-909A-3E8994375647}" destId="{38BA0CAE-AD6C-4898-9AFA-2FAF239534DD}" srcOrd="4" destOrd="0" parTransId="{43B6FDBF-61AD-4C19-A875-368682D7C681}" sibTransId="{001E0CC9-1B02-4C6E-8A73-B8E1986A89D7}"/>
    <dgm:cxn modelId="{5E746058-D674-4774-9BCB-074C52A68E06}" type="presOf" srcId="{38BA0CAE-AD6C-4898-9AFA-2FAF239534DD}" destId="{28442170-2D75-486A-A086-0D116801C6DA}" srcOrd="0" destOrd="0" presId="urn:microsoft.com/office/officeart/2005/8/layout/arrow2"/>
    <dgm:cxn modelId="{C828F221-B7A3-4FF5-8171-2DC973ECEF3F}" type="presParOf" srcId="{79897F0C-4FB4-4850-9D30-DA6373E89C4F}" destId="{7A1CBB87-734A-4AD5-810E-B324CFD88138}" srcOrd="0" destOrd="0" presId="urn:microsoft.com/office/officeart/2005/8/layout/arrow2"/>
    <dgm:cxn modelId="{19AE302F-C395-4FF7-84FC-71E7A5E89271}" type="presParOf" srcId="{79897F0C-4FB4-4850-9D30-DA6373E89C4F}" destId="{A2F83F08-4ECE-4361-8FF8-64D5013AB43F}" srcOrd="1" destOrd="0" presId="urn:microsoft.com/office/officeart/2005/8/layout/arrow2"/>
    <dgm:cxn modelId="{85D11ED5-0DD0-45CA-AB9E-6509C157CA2B}" type="presParOf" srcId="{A2F83F08-4ECE-4361-8FF8-64D5013AB43F}" destId="{2C3AD9D3-D55B-4DFA-8082-87D9545F2ED5}" srcOrd="0" destOrd="0" presId="urn:microsoft.com/office/officeart/2005/8/layout/arrow2"/>
    <dgm:cxn modelId="{DB1F676D-E0D7-4414-BD86-88BD08991A5A}" type="presParOf" srcId="{A2F83F08-4ECE-4361-8FF8-64D5013AB43F}" destId="{6409D8E2-E21C-4A18-8D4D-14B100E0F7A1}" srcOrd="1" destOrd="0" presId="urn:microsoft.com/office/officeart/2005/8/layout/arrow2"/>
    <dgm:cxn modelId="{8B51A7BA-8F17-4C45-9D97-9696AD5A67C4}" type="presParOf" srcId="{A2F83F08-4ECE-4361-8FF8-64D5013AB43F}" destId="{E1DEA1E8-E631-4ACA-93EA-360E9E034816}" srcOrd="2" destOrd="0" presId="urn:microsoft.com/office/officeart/2005/8/layout/arrow2"/>
    <dgm:cxn modelId="{58616692-E51E-4366-80F5-A87C79ECB116}" type="presParOf" srcId="{A2F83F08-4ECE-4361-8FF8-64D5013AB43F}" destId="{8523D7AD-66AE-45B7-B071-86EC5507704C}" srcOrd="3" destOrd="0" presId="urn:microsoft.com/office/officeart/2005/8/layout/arrow2"/>
    <dgm:cxn modelId="{41E8EEF0-05A1-4FFF-95A7-B6FAE4E2809F}" type="presParOf" srcId="{A2F83F08-4ECE-4361-8FF8-64D5013AB43F}" destId="{620D10AD-7FE3-4682-86CD-948019679D5C}" srcOrd="4" destOrd="0" presId="urn:microsoft.com/office/officeart/2005/8/layout/arrow2"/>
    <dgm:cxn modelId="{76B0AE24-9D47-4B5E-AEDB-F53756B2B1A3}" type="presParOf" srcId="{A2F83F08-4ECE-4361-8FF8-64D5013AB43F}" destId="{4EFA607A-69D6-4E2F-9B84-15D651B0EBA8}" srcOrd="5" destOrd="0" presId="urn:microsoft.com/office/officeart/2005/8/layout/arrow2"/>
    <dgm:cxn modelId="{953B35B6-DB2F-40DE-BB43-D799B291CA0B}" type="presParOf" srcId="{A2F83F08-4ECE-4361-8FF8-64D5013AB43F}" destId="{55EDF5D9-DEE6-4B0E-B189-7DFDA5658EFD}" srcOrd="6" destOrd="0" presId="urn:microsoft.com/office/officeart/2005/8/layout/arrow2"/>
    <dgm:cxn modelId="{E811D746-29C7-4CFB-8547-48894659184D}" type="presParOf" srcId="{A2F83F08-4ECE-4361-8FF8-64D5013AB43F}" destId="{3AF0F523-267D-4F1C-A49D-29FAE53F977F}" srcOrd="7" destOrd="0" presId="urn:microsoft.com/office/officeart/2005/8/layout/arrow2"/>
    <dgm:cxn modelId="{F8BF8EE4-77AB-4C23-A666-4901295CDD55}" type="presParOf" srcId="{A2F83F08-4ECE-4361-8FF8-64D5013AB43F}" destId="{61166748-F7C8-4D48-873F-084376CFE859}" srcOrd="8" destOrd="0" presId="urn:microsoft.com/office/officeart/2005/8/layout/arrow2"/>
    <dgm:cxn modelId="{ADA35B3C-F2A2-437B-9872-6671823EAE23}" type="presParOf" srcId="{A2F83F08-4ECE-4361-8FF8-64D5013AB43F}" destId="{28442170-2D75-486A-A086-0D116801C6D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D69206-5E93-4717-B516-CEADF6A1E99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CC6D1-A803-46AA-BD15-4CD63E0CEC60}">
      <dgm:prSet phldrT="[Text]"/>
      <dgm:spPr/>
      <dgm:t>
        <a:bodyPr/>
        <a:lstStyle/>
        <a:p>
          <a:pPr algn="ctr"/>
          <a:r>
            <a:rPr lang="en-US" dirty="0" smtClean="0"/>
            <a:t>Big Bang - Define the structure for the final state and push code to its ultimate home</a:t>
          </a:r>
          <a:endParaRPr lang="en-US" dirty="0"/>
        </a:p>
      </dgm:t>
    </dgm:pt>
    <dgm:pt modelId="{4030935F-ED2B-42A4-98DC-1551C87F1675}" type="parTrans" cxnId="{E474DF35-4ED2-45F2-B2F8-15180EEABABD}">
      <dgm:prSet/>
      <dgm:spPr/>
      <dgm:t>
        <a:bodyPr/>
        <a:lstStyle/>
        <a:p>
          <a:endParaRPr lang="en-US"/>
        </a:p>
      </dgm:t>
    </dgm:pt>
    <dgm:pt modelId="{07BD2035-6A9D-4467-A0CE-EA77D9AC7DF2}" type="sibTrans" cxnId="{E474DF35-4ED2-45F2-B2F8-15180EEABABD}">
      <dgm:prSet/>
      <dgm:spPr/>
      <dgm:t>
        <a:bodyPr/>
        <a:lstStyle/>
        <a:p>
          <a:endParaRPr lang="en-US"/>
        </a:p>
      </dgm:t>
    </dgm:pt>
    <dgm:pt modelId="{DE9FDB5A-6868-4F2C-9506-0DFAEB1654F4}">
      <dgm:prSet phldrT="[Text]"/>
      <dgm:spPr/>
      <dgm:t>
        <a:bodyPr/>
        <a:lstStyle/>
        <a:p>
          <a:pPr algn="ctr"/>
          <a:r>
            <a:rPr lang="en-US" dirty="0" smtClean="0"/>
            <a:t>Divide and conquer - Try to separate the big ball of mud into two pieces. Repeat until done...</a:t>
          </a:r>
          <a:endParaRPr lang="en-US" dirty="0"/>
        </a:p>
      </dgm:t>
    </dgm:pt>
    <dgm:pt modelId="{D2A29206-590B-4886-AEC1-E359FD37319E}" type="parTrans" cxnId="{CD2BA94C-49D1-4002-BB47-D75F8330FE33}">
      <dgm:prSet/>
      <dgm:spPr/>
      <dgm:t>
        <a:bodyPr/>
        <a:lstStyle/>
        <a:p>
          <a:endParaRPr lang="en-US"/>
        </a:p>
      </dgm:t>
    </dgm:pt>
    <dgm:pt modelId="{9B3C1582-61B6-4E8A-9B4F-3AB669FA56A9}" type="sibTrans" cxnId="{CD2BA94C-49D1-4002-BB47-D75F8330FE33}">
      <dgm:prSet/>
      <dgm:spPr/>
      <dgm:t>
        <a:bodyPr/>
        <a:lstStyle/>
        <a:p>
          <a:endParaRPr lang="en-US"/>
        </a:p>
      </dgm:t>
    </dgm:pt>
    <dgm:pt modelId="{9F788364-14DB-40D7-954C-CB5230265301}">
      <dgm:prSet phldrT="[Text]"/>
      <dgm:spPr/>
      <dgm:t>
        <a:bodyPr/>
        <a:lstStyle/>
        <a:p>
          <a:pPr algn="ctr"/>
          <a:r>
            <a:rPr lang="en-US" smtClean="0"/>
            <a:t>Strangling</a:t>
          </a:r>
          <a:endParaRPr lang="en-US" dirty="0"/>
        </a:p>
      </dgm:t>
    </dgm:pt>
    <dgm:pt modelId="{A7C9C5A3-253F-4A7F-B0B7-259335C8971E}" type="parTrans" cxnId="{DD971B6A-D180-4B18-A39A-669E7FBF2B2E}">
      <dgm:prSet/>
      <dgm:spPr/>
      <dgm:t>
        <a:bodyPr/>
        <a:lstStyle/>
        <a:p>
          <a:endParaRPr lang="en-US"/>
        </a:p>
      </dgm:t>
    </dgm:pt>
    <dgm:pt modelId="{F6FA8A54-3CBA-478F-9AF3-46F88F3CA990}" type="sibTrans" cxnId="{DD971B6A-D180-4B18-A39A-669E7FBF2B2E}">
      <dgm:prSet/>
      <dgm:spPr/>
      <dgm:t>
        <a:bodyPr/>
        <a:lstStyle/>
        <a:p>
          <a:endParaRPr lang="en-US"/>
        </a:p>
      </dgm:t>
    </dgm:pt>
    <dgm:pt modelId="{2AB31E21-4183-4E18-A727-622BB21B3F6A}" type="pres">
      <dgm:prSet presAssocID="{FAD69206-5E93-4717-B516-CEADF6A1E9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4B4ED-A778-492E-85EA-7115EF1D0F98}" type="pres">
      <dgm:prSet presAssocID="{818CC6D1-A803-46AA-BD15-4CD63E0CEC60}" presName="composite" presStyleCnt="0"/>
      <dgm:spPr/>
    </dgm:pt>
    <dgm:pt modelId="{3E649E12-C706-4FF3-8F75-85496C447473}" type="pres">
      <dgm:prSet presAssocID="{818CC6D1-A803-46AA-BD15-4CD63E0CEC6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67097-EB0D-497E-AB42-F58BB7B374D4}" type="pres">
      <dgm:prSet presAssocID="{818CC6D1-A803-46AA-BD15-4CD63E0CEC60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770FE88C-00C1-4106-BE03-ED95FCA0C630}" type="pres">
      <dgm:prSet presAssocID="{07BD2035-6A9D-4467-A0CE-EA77D9AC7DF2}" presName="sibTrans" presStyleCnt="0"/>
      <dgm:spPr/>
    </dgm:pt>
    <dgm:pt modelId="{2BAD7BC2-8E7C-48BD-B1E8-744D8BB287D6}" type="pres">
      <dgm:prSet presAssocID="{DE9FDB5A-6868-4F2C-9506-0DFAEB1654F4}" presName="composite" presStyleCnt="0"/>
      <dgm:spPr/>
    </dgm:pt>
    <dgm:pt modelId="{2CDCD297-5E3C-4807-85B4-469A250BFDF0}" type="pres">
      <dgm:prSet presAssocID="{DE9FDB5A-6868-4F2C-9506-0DFAEB1654F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A43D-7E9E-4939-97F7-49AFEDCE48F9}" type="pres">
      <dgm:prSet presAssocID="{DE9FDB5A-6868-4F2C-9506-0DFAEB1654F4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C816B01F-0828-436C-97C7-8C67E6FEB10A}" type="pres">
      <dgm:prSet presAssocID="{9B3C1582-61B6-4E8A-9B4F-3AB669FA56A9}" presName="sibTrans" presStyleCnt="0"/>
      <dgm:spPr/>
    </dgm:pt>
    <dgm:pt modelId="{415831BE-D7EB-408A-8FFD-0D359A085BA9}" type="pres">
      <dgm:prSet presAssocID="{9F788364-14DB-40D7-954C-CB5230265301}" presName="composite" presStyleCnt="0"/>
      <dgm:spPr/>
    </dgm:pt>
    <dgm:pt modelId="{933C5133-89A7-4C1A-8811-568EED0EFF0E}" type="pres">
      <dgm:prSet presAssocID="{9F788364-14DB-40D7-954C-CB523026530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D951-7E76-4A8D-B9A7-BBC92318E2CD}" type="pres">
      <dgm:prSet presAssocID="{9F788364-14DB-40D7-954C-CB5230265301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20F2D9C-D0A3-43AC-BA19-418C7C50147F}" type="presOf" srcId="{818CC6D1-A803-46AA-BD15-4CD63E0CEC60}" destId="{3E649E12-C706-4FF3-8F75-85496C447473}" srcOrd="0" destOrd="0" presId="urn:microsoft.com/office/officeart/2008/layout/PictureStrips"/>
    <dgm:cxn modelId="{255FD086-F9FA-477C-BE87-61DF20CDFC2A}" type="presOf" srcId="{DE9FDB5A-6868-4F2C-9506-0DFAEB1654F4}" destId="{2CDCD297-5E3C-4807-85B4-469A250BFDF0}" srcOrd="0" destOrd="0" presId="urn:microsoft.com/office/officeart/2008/layout/PictureStrips"/>
    <dgm:cxn modelId="{244F61B6-B121-43E4-8FE8-9BEC73B3A8F4}" type="presOf" srcId="{9F788364-14DB-40D7-954C-CB5230265301}" destId="{933C5133-89A7-4C1A-8811-568EED0EFF0E}" srcOrd="0" destOrd="0" presId="urn:microsoft.com/office/officeart/2008/layout/PictureStrips"/>
    <dgm:cxn modelId="{DD971B6A-D180-4B18-A39A-669E7FBF2B2E}" srcId="{FAD69206-5E93-4717-B516-CEADF6A1E99E}" destId="{9F788364-14DB-40D7-954C-CB5230265301}" srcOrd="2" destOrd="0" parTransId="{A7C9C5A3-253F-4A7F-B0B7-259335C8971E}" sibTransId="{F6FA8A54-3CBA-478F-9AF3-46F88F3CA990}"/>
    <dgm:cxn modelId="{E474DF35-4ED2-45F2-B2F8-15180EEABABD}" srcId="{FAD69206-5E93-4717-B516-CEADF6A1E99E}" destId="{818CC6D1-A803-46AA-BD15-4CD63E0CEC60}" srcOrd="0" destOrd="0" parTransId="{4030935F-ED2B-42A4-98DC-1551C87F1675}" sibTransId="{07BD2035-6A9D-4467-A0CE-EA77D9AC7DF2}"/>
    <dgm:cxn modelId="{1098D4B6-883D-4EE4-8F70-73B38BCD990F}" type="presOf" srcId="{FAD69206-5E93-4717-B516-CEADF6A1E99E}" destId="{2AB31E21-4183-4E18-A727-622BB21B3F6A}" srcOrd="0" destOrd="0" presId="urn:microsoft.com/office/officeart/2008/layout/PictureStrips"/>
    <dgm:cxn modelId="{CD2BA94C-49D1-4002-BB47-D75F8330FE33}" srcId="{FAD69206-5E93-4717-B516-CEADF6A1E99E}" destId="{DE9FDB5A-6868-4F2C-9506-0DFAEB1654F4}" srcOrd="1" destOrd="0" parTransId="{D2A29206-590B-4886-AEC1-E359FD37319E}" sibTransId="{9B3C1582-61B6-4E8A-9B4F-3AB669FA56A9}"/>
    <dgm:cxn modelId="{C195E674-7C12-4C47-B050-E36362D098CF}" type="presParOf" srcId="{2AB31E21-4183-4E18-A727-622BB21B3F6A}" destId="{93C4B4ED-A778-492E-85EA-7115EF1D0F98}" srcOrd="0" destOrd="0" presId="urn:microsoft.com/office/officeart/2008/layout/PictureStrips"/>
    <dgm:cxn modelId="{CBAE29B0-A091-4F02-A71D-99AF22F609BB}" type="presParOf" srcId="{93C4B4ED-A778-492E-85EA-7115EF1D0F98}" destId="{3E649E12-C706-4FF3-8F75-85496C447473}" srcOrd="0" destOrd="0" presId="urn:microsoft.com/office/officeart/2008/layout/PictureStrips"/>
    <dgm:cxn modelId="{E7649052-7A12-42CF-B9B7-12EC645329EB}" type="presParOf" srcId="{93C4B4ED-A778-492E-85EA-7115EF1D0F98}" destId="{7FE67097-EB0D-497E-AB42-F58BB7B374D4}" srcOrd="1" destOrd="0" presId="urn:microsoft.com/office/officeart/2008/layout/PictureStrips"/>
    <dgm:cxn modelId="{9A821E70-0938-45E7-A4B4-FD605B462B25}" type="presParOf" srcId="{2AB31E21-4183-4E18-A727-622BB21B3F6A}" destId="{770FE88C-00C1-4106-BE03-ED95FCA0C630}" srcOrd="1" destOrd="0" presId="urn:microsoft.com/office/officeart/2008/layout/PictureStrips"/>
    <dgm:cxn modelId="{720FB9CB-2E1E-4D38-A1CF-5A8009DA4C05}" type="presParOf" srcId="{2AB31E21-4183-4E18-A727-622BB21B3F6A}" destId="{2BAD7BC2-8E7C-48BD-B1E8-744D8BB287D6}" srcOrd="2" destOrd="0" presId="urn:microsoft.com/office/officeart/2008/layout/PictureStrips"/>
    <dgm:cxn modelId="{530A6A31-6EC0-4714-8077-77D305DA3DCD}" type="presParOf" srcId="{2BAD7BC2-8E7C-48BD-B1E8-744D8BB287D6}" destId="{2CDCD297-5E3C-4807-85B4-469A250BFDF0}" srcOrd="0" destOrd="0" presId="urn:microsoft.com/office/officeart/2008/layout/PictureStrips"/>
    <dgm:cxn modelId="{2D6294EE-6A80-4415-8E6C-EDA9D022C7BF}" type="presParOf" srcId="{2BAD7BC2-8E7C-48BD-B1E8-744D8BB287D6}" destId="{FD04A43D-7E9E-4939-97F7-49AFEDCE48F9}" srcOrd="1" destOrd="0" presId="urn:microsoft.com/office/officeart/2008/layout/PictureStrips"/>
    <dgm:cxn modelId="{3A22C7E2-F092-4BB2-856F-555D1CA9F275}" type="presParOf" srcId="{2AB31E21-4183-4E18-A727-622BB21B3F6A}" destId="{C816B01F-0828-436C-97C7-8C67E6FEB10A}" srcOrd="3" destOrd="0" presId="urn:microsoft.com/office/officeart/2008/layout/PictureStrips"/>
    <dgm:cxn modelId="{56BECD44-AEFC-4DF0-AD66-16730BE7A3A9}" type="presParOf" srcId="{2AB31E21-4183-4E18-A727-622BB21B3F6A}" destId="{415831BE-D7EB-408A-8FFD-0D359A085BA9}" srcOrd="4" destOrd="0" presId="urn:microsoft.com/office/officeart/2008/layout/PictureStrips"/>
    <dgm:cxn modelId="{DE952C5C-A195-4F85-91B5-E1E02A90F00E}" type="presParOf" srcId="{415831BE-D7EB-408A-8FFD-0D359A085BA9}" destId="{933C5133-89A7-4C1A-8811-568EED0EFF0E}" srcOrd="0" destOrd="0" presId="urn:microsoft.com/office/officeart/2008/layout/PictureStrips"/>
    <dgm:cxn modelId="{6200CAC1-343C-48A7-A1B4-88A8805F6AFC}" type="presParOf" srcId="{415831BE-D7EB-408A-8FFD-0D359A085BA9}" destId="{2714D951-7E76-4A8D-B9A7-BBC92318E2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3A92C-B116-4267-909A-3E89943756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09EE70E-3B6F-47E5-B869-A074E42B2A29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Refactoring strategies</a:t>
          </a:r>
          <a:endParaRPr lang="en-US" sz="1400" b="1" dirty="0">
            <a:solidFill>
              <a:schemeClr val="tx1"/>
            </a:solidFill>
          </a:endParaRPr>
        </a:p>
      </dgm:t>
    </dgm:pt>
    <dgm:pt modelId="{C93C43FB-1961-4217-BDB1-27C1BAAA50D2}" type="parTrans" cxnId="{A0613C61-BCB1-41D6-A3A0-F26B6DD97700}">
      <dgm:prSet/>
      <dgm:spPr/>
      <dgm:t>
        <a:bodyPr/>
        <a:lstStyle/>
        <a:p>
          <a:endParaRPr lang="en-US" sz="1400"/>
        </a:p>
      </dgm:t>
    </dgm:pt>
    <dgm:pt modelId="{41DD1A59-C4E3-4E28-BF31-DFA2F5B4C333}" type="sibTrans" cxnId="{A0613C61-BCB1-41D6-A3A0-F26B6DD97700}">
      <dgm:prSet/>
      <dgm:spPr/>
      <dgm:t>
        <a:bodyPr/>
        <a:lstStyle/>
        <a:p>
          <a:endParaRPr lang="en-US" sz="1400"/>
        </a:p>
      </dgm:t>
    </dgm:pt>
    <dgm:pt modelId="{38BA0CAE-AD6C-4898-9AFA-2FAF239534DD}">
      <dgm:prSet phldrT="[Text]" custT="1"/>
      <dgm:spPr/>
      <dgm:t>
        <a:bodyPr/>
        <a:lstStyle/>
        <a:p>
          <a:pPr algn="r"/>
          <a:r>
            <a:rPr lang="en-US" sz="1400" b="1" dirty="0" smtClean="0"/>
            <a:t>Summary</a:t>
          </a:r>
          <a:endParaRPr lang="en-US" sz="1400" b="1" dirty="0"/>
        </a:p>
      </dgm:t>
    </dgm:pt>
    <dgm:pt modelId="{43B6FDBF-61AD-4C19-A875-368682D7C681}" type="parTrans" cxnId="{3AD41E65-1C92-4762-BD38-C4C6A76A2D20}">
      <dgm:prSet/>
      <dgm:spPr/>
      <dgm:t>
        <a:bodyPr/>
        <a:lstStyle/>
        <a:p>
          <a:endParaRPr lang="en-US" sz="1400"/>
        </a:p>
      </dgm:t>
    </dgm:pt>
    <dgm:pt modelId="{001E0CC9-1B02-4C6E-8A73-B8E1986A89D7}" type="sibTrans" cxnId="{3AD41E65-1C92-4762-BD38-C4C6A76A2D20}">
      <dgm:prSet/>
      <dgm:spPr/>
      <dgm:t>
        <a:bodyPr/>
        <a:lstStyle/>
        <a:p>
          <a:endParaRPr lang="en-US" sz="1400"/>
        </a:p>
      </dgm:t>
    </dgm:pt>
    <dgm:pt modelId="{84805390-FB22-445D-8FD6-ED0A62620E07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rgbClr val="00B050"/>
              </a:solidFill>
            </a:rPr>
            <a:t>Case study</a:t>
          </a:r>
          <a:endParaRPr lang="en-US" sz="1400" b="1" dirty="0">
            <a:solidFill>
              <a:srgbClr val="00B050"/>
            </a:solidFill>
          </a:endParaRPr>
        </a:p>
      </dgm:t>
    </dgm:pt>
    <dgm:pt modelId="{6E701BAF-0CA5-4A16-A8F7-D72C65E6D7BF}" type="parTrans" cxnId="{454D578C-943F-432B-BFEA-606D56D33873}">
      <dgm:prSet/>
      <dgm:spPr/>
      <dgm:t>
        <a:bodyPr/>
        <a:lstStyle/>
        <a:p>
          <a:endParaRPr lang="en-US" sz="1400"/>
        </a:p>
      </dgm:t>
    </dgm:pt>
    <dgm:pt modelId="{67F52097-8B01-4A07-BE80-680B28364CFC}" type="sibTrans" cxnId="{454D578C-943F-432B-BFEA-606D56D33873}">
      <dgm:prSet/>
      <dgm:spPr/>
      <dgm:t>
        <a:bodyPr/>
        <a:lstStyle/>
        <a:p>
          <a:endParaRPr lang="en-US" sz="1400"/>
        </a:p>
      </dgm:t>
    </dgm:pt>
    <dgm:pt modelId="{817D0066-87D3-4983-813C-14DC0C0DA72F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Why do we change code</a:t>
          </a:r>
          <a:r>
            <a: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?</a:t>
          </a:r>
          <a:endParaRPr lang="en-US" sz="14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FF1C253-AF31-4770-97B1-CB8BBF2F8014}" type="parTrans" cxnId="{1B5687BF-ECDC-4F87-BF36-31894989C350}">
      <dgm:prSet/>
      <dgm:spPr/>
      <dgm:t>
        <a:bodyPr/>
        <a:lstStyle/>
        <a:p>
          <a:endParaRPr lang="en-US" sz="1400"/>
        </a:p>
      </dgm:t>
    </dgm:pt>
    <dgm:pt modelId="{DF63DCE8-2F1E-4A87-9C5E-80E695F2D373}" type="sibTrans" cxnId="{1B5687BF-ECDC-4F87-BF36-31894989C350}">
      <dgm:prSet/>
      <dgm:spPr/>
      <dgm:t>
        <a:bodyPr/>
        <a:lstStyle/>
        <a:p>
          <a:endParaRPr lang="en-US" sz="1400"/>
        </a:p>
      </dgm:t>
    </dgm:pt>
    <dgm:pt modelId="{40D4341E-054A-41B9-827D-F1635D90525B}">
      <dgm:prSet phldrT="[Text]" custT="1"/>
      <dgm:spPr/>
      <dgm:t>
        <a:bodyPr/>
        <a:lstStyle/>
        <a:p>
          <a:pPr algn="r"/>
          <a:r>
            <a:rPr lang="en-US" sz="1400" b="1" dirty="0" smtClean="0">
              <a:solidFill>
                <a:schemeClr val="tx1"/>
              </a:solidFill>
            </a:rPr>
            <a:t>Why  to refactor workable code?</a:t>
          </a:r>
          <a:endParaRPr lang="en-US" sz="1400" b="1" dirty="0">
            <a:solidFill>
              <a:schemeClr val="tx1"/>
            </a:solidFill>
          </a:endParaRPr>
        </a:p>
      </dgm:t>
    </dgm:pt>
    <dgm:pt modelId="{EE29373D-D684-4C35-954F-10698BD279B5}" type="parTrans" cxnId="{FA22EE75-718D-4F1A-A721-3114A2B03B1B}">
      <dgm:prSet/>
      <dgm:spPr/>
      <dgm:t>
        <a:bodyPr/>
        <a:lstStyle/>
        <a:p>
          <a:endParaRPr lang="en-US" sz="1400"/>
        </a:p>
      </dgm:t>
    </dgm:pt>
    <dgm:pt modelId="{22420180-0EE6-4F65-ACE0-21288DD81939}" type="sibTrans" cxnId="{FA22EE75-718D-4F1A-A721-3114A2B03B1B}">
      <dgm:prSet/>
      <dgm:spPr/>
      <dgm:t>
        <a:bodyPr/>
        <a:lstStyle/>
        <a:p>
          <a:endParaRPr lang="en-US" sz="1400"/>
        </a:p>
      </dgm:t>
    </dgm:pt>
    <dgm:pt modelId="{79897F0C-4FB4-4850-9D30-DA6373E89C4F}" type="pres">
      <dgm:prSet presAssocID="{3493A92C-B116-4267-909A-3E8994375647}" presName="arrowDiagram" presStyleCnt="0">
        <dgm:presLayoutVars>
          <dgm:chMax val="5"/>
          <dgm:dir/>
          <dgm:resizeHandles val="exact"/>
        </dgm:presLayoutVars>
      </dgm:prSet>
      <dgm:spPr/>
    </dgm:pt>
    <dgm:pt modelId="{7A1CBB87-734A-4AD5-810E-B324CFD88138}" type="pres">
      <dgm:prSet presAssocID="{3493A92C-B116-4267-909A-3E8994375647}" presName="arrow" presStyleLbl="bgShp" presStyleIdx="0" presStyleCnt="1" custLinFactNeighborX="-1064"/>
      <dgm:spPr/>
      <dgm:t>
        <a:bodyPr/>
        <a:lstStyle/>
        <a:p>
          <a:endParaRPr lang="en-US"/>
        </a:p>
      </dgm:t>
    </dgm:pt>
    <dgm:pt modelId="{A2F83F08-4ECE-4361-8FF8-64D5013AB43F}" type="pres">
      <dgm:prSet presAssocID="{3493A92C-B116-4267-909A-3E8994375647}" presName="arrowDiagram5" presStyleCnt="0"/>
      <dgm:spPr/>
    </dgm:pt>
    <dgm:pt modelId="{2C3AD9D3-D55B-4DFA-8082-87D9545F2ED5}" type="pres">
      <dgm:prSet presAssocID="{817D0066-87D3-4983-813C-14DC0C0DA72F}" presName="bullet5a" presStyleLbl="node1" presStyleIdx="0" presStyleCnt="5"/>
      <dgm:spPr/>
    </dgm:pt>
    <dgm:pt modelId="{6409D8E2-E21C-4A18-8D4D-14B100E0F7A1}" type="pres">
      <dgm:prSet presAssocID="{817D0066-87D3-4983-813C-14DC0C0DA7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1E8-E631-4ACA-93EA-360E9E034816}" type="pres">
      <dgm:prSet presAssocID="{40D4341E-054A-41B9-827D-F1635D90525B}" presName="bullet5b" presStyleLbl="node1" presStyleIdx="1" presStyleCnt="5"/>
      <dgm:spPr/>
    </dgm:pt>
    <dgm:pt modelId="{8523D7AD-66AE-45B7-B071-86EC5507704C}" type="pres">
      <dgm:prSet presAssocID="{40D4341E-054A-41B9-827D-F1635D90525B}" presName="textBox5b" presStyleLbl="revTx" presStyleIdx="1" presStyleCnt="5" custLinFactNeighborX="-15630" custLinFactNeighborY="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D10AD-7FE3-4682-86CD-948019679D5C}" type="pres">
      <dgm:prSet presAssocID="{309EE70E-3B6F-47E5-B869-A074E42B2A29}" presName="bullet5c" presStyleLbl="node1" presStyleIdx="2" presStyleCnt="5"/>
      <dgm:spPr/>
    </dgm:pt>
    <dgm:pt modelId="{4EFA607A-69D6-4E2F-9B84-15D651B0EBA8}" type="pres">
      <dgm:prSet presAssocID="{309EE70E-3B6F-47E5-B869-A074E42B2A29}" presName="textBox5c" presStyleLbl="revTx" presStyleIdx="2" presStyleCnt="5" custLinFactNeighborX="-21455" custLinFactNeighborY="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F5D9-DEE6-4B0E-B189-7DFDA5658EFD}" type="pres">
      <dgm:prSet presAssocID="{84805390-FB22-445D-8FD6-ED0A62620E07}" presName="bullet5d" presStyleLbl="node1" presStyleIdx="3" presStyleCnt="5"/>
      <dgm:spPr/>
    </dgm:pt>
    <dgm:pt modelId="{3AF0F523-267D-4F1C-A49D-29FAE53F977F}" type="pres">
      <dgm:prSet presAssocID="{84805390-FB22-445D-8FD6-ED0A62620E07}" presName="textBox5d" presStyleLbl="revTx" presStyleIdx="3" presStyleCnt="5" custLinFactNeighborX="-25806" custLinFactNeighborY="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6748-F7C8-4D48-873F-084376CFE859}" type="pres">
      <dgm:prSet presAssocID="{38BA0CAE-AD6C-4898-9AFA-2FAF239534DD}" presName="bullet5e" presStyleLbl="node1" presStyleIdx="4" presStyleCnt="5"/>
      <dgm:spPr/>
    </dgm:pt>
    <dgm:pt modelId="{28442170-2D75-486A-A086-0D116801C6DA}" type="pres">
      <dgm:prSet presAssocID="{38BA0CAE-AD6C-4898-9AFA-2FAF239534DD}" presName="textBox5e" presStyleLbl="revTx" presStyleIdx="4" presStyleCnt="5" custLinFactNeighborX="-29032" custLinFactNeighborY="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41E65-1C92-4762-BD38-C4C6A76A2D20}" srcId="{3493A92C-B116-4267-909A-3E8994375647}" destId="{38BA0CAE-AD6C-4898-9AFA-2FAF239534DD}" srcOrd="4" destOrd="0" parTransId="{43B6FDBF-61AD-4C19-A875-368682D7C681}" sibTransId="{001E0CC9-1B02-4C6E-8A73-B8E1986A89D7}"/>
    <dgm:cxn modelId="{1B5687BF-ECDC-4F87-BF36-31894989C350}" srcId="{3493A92C-B116-4267-909A-3E8994375647}" destId="{817D0066-87D3-4983-813C-14DC0C0DA72F}" srcOrd="0" destOrd="0" parTransId="{9FF1C253-AF31-4770-97B1-CB8BBF2F8014}" sibTransId="{DF63DCE8-2F1E-4A87-9C5E-80E695F2D373}"/>
    <dgm:cxn modelId="{E9BD8C89-1FEA-41B3-8D98-330EAF33343B}" type="presOf" srcId="{3493A92C-B116-4267-909A-3E8994375647}" destId="{79897F0C-4FB4-4850-9D30-DA6373E89C4F}" srcOrd="0" destOrd="0" presId="urn:microsoft.com/office/officeart/2005/8/layout/arrow2"/>
    <dgm:cxn modelId="{E7232EFC-DEE2-4A64-B1D3-98097611C96D}" type="presOf" srcId="{38BA0CAE-AD6C-4898-9AFA-2FAF239534DD}" destId="{28442170-2D75-486A-A086-0D116801C6DA}" srcOrd="0" destOrd="0" presId="urn:microsoft.com/office/officeart/2005/8/layout/arrow2"/>
    <dgm:cxn modelId="{E6F03095-82D9-4851-A4E7-F5DE6D73E791}" type="presOf" srcId="{40D4341E-054A-41B9-827D-F1635D90525B}" destId="{8523D7AD-66AE-45B7-B071-86EC5507704C}" srcOrd="0" destOrd="0" presId="urn:microsoft.com/office/officeart/2005/8/layout/arrow2"/>
    <dgm:cxn modelId="{02FBC533-D683-45CF-9105-837AC8E61E05}" type="presOf" srcId="{84805390-FB22-445D-8FD6-ED0A62620E07}" destId="{3AF0F523-267D-4F1C-A49D-29FAE53F977F}" srcOrd="0" destOrd="0" presId="urn:microsoft.com/office/officeart/2005/8/layout/arrow2"/>
    <dgm:cxn modelId="{FA22EE75-718D-4F1A-A721-3114A2B03B1B}" srcId="{3493A92C-B116-4267-909A-3E8994375647}" destId="{40D4341E-054A-41B9-827D-F1635D90525B}" srcOrd="1" destOrd="0" parTransId="{EE29373D-D684-4C35-954F-10698BD279B5}" sibTransId="{22420180-0EE6-4F65-ACE0-21288DD81939}"/>
    <dgm:cxn modelId="{CDFD6156-F9DE-41E6-84F2-65694751B297}" type="presOf" srcId="{817D0066-87D3-4983-813C-14DC0C0DA72F}" destId="{6409D8E2-E21C-4A18-8D4D-14B100E0F7A1}" srcOrd="0" destOrd="0" presId="urn:microsoft.com/office/officeart/2005/8/layout/arrow2"/>
    <dgm:cxn modelId="{67FA331E-C053-4060-9E80-51E32446A5B5}" type="presOf" srcId="{309EE70E-3B6F-47E5-B869-A074E42B2A29}" destId="{4EFA607A-69D6-4E2F-9B84-15D651B0EBA8}" srcOrd="0" destOrd="0" presId="urn:microsoft.com/office/officeart/2005/8/layout/arrow2"/>
    <dgm:cxn modelId="{454D578C-943F-432B-BFEA-606D56D33873}" srcId="{3493A92C-B116-4267-909A-3E8994375647}" destId="{84805390-FB22-445D-8FD6-ED0A62620E07}" srcOrd="3" destOrd="0" parTransId="{6E701BAF-0CA5-4A16-A8F7-D72C65E6D7BF}" sibTransId="{67F52097-8B01-4A07-BE80-680B28364CFC}"/>
    <dgm:cxn modelId="{A0613C61-BCB1-41D6-A3A0-F26B6DD97700}" srcId="{3493A92C-B116-4267-909A-3E8994375647}" destId="{309EE70E-3B6F-47E5-B869-A074E42B2A29}" srcOrd="2" destOrd="0" parTransId="{C93C43FB-1961-4217-BDB1-27C1BAAA50D2}" sibTransId="{41DD1A59-C4E3-4E28-BF31-DFA2F5B4C333}"/>
    <dgm:cxn modelId="{66C8DB49-409E-4F35-B17A-842986AC9C52}" type="presParOf" srcId="{79897F0C-4FB4-4850-9D30-DA6373E89C4F}" destId="{7A1CBB87-734A-4AD5-810E-B324CFD88138}" srcOrd="0" destOrd="0" presId="urn:microsoft.com/office/officeart/2005/8/layout/arrow2"/>
    <dgm:cxn modelId="{3F36DCC7-E704-4105-9AC4-E9E9803C5739}" type="presParOf" srcId="{79897F0C-4FB4-4850-9D30-DA6373E89C4F}" destId="{A2F83F08-4ECE-4361-8FF8-64D5013AB43F}" srcOrd="1" destOrd="0" presId="urn:microsoft.com/office/officeart/2005/8/layout/arrow2"/>
    <dgm:cxn modelId="{CC348A68-45BA-484E-8AEA-D5EA2C68400C}" type="presParOf" srcId="{A2F83F08-4ECE-4361-8FF8-64D5013AB43F}" destId="{2C3AD9D3-D55B-4DFA-8082-87D9545F2ED5}" srcOrd="0" destOrd="0" presId="urn:microsoft.com/office/officeart/2005/8/layout/arrow2"/>
    <dgm:cxn modelId="{F6D6C4AC-63D0-4F35-B389-0272ECC3EBFE}" type="presParOf" srcId="{A2F83F08-4ECE-4361-8FF8-64D5013AB43F}" destId="{6409D8E2-E21C-4A18-8D4D-14B100E0F7A1}" srcOrd="1" destOrd="0" presId="urn:microsoft.com/office/officeart/2005/8/layout/arrow2"/>
    <dgm:cxn modelId="{E4B0800A-ABE2-4824-99D6-D253B51306A7}" type="presParOf" srcId="{A2F83F08-4ECE-4361-8FF8-64D5013AB43F}" destId="{E1DEA1E8-E631-4ACA-93EA-360E9E034816}" srcOrd="2" destOrd="0" presId="urn:microsoft.com/office/officeart/2005/8/layout/arrow2"/>
    <dgm:cxn modelId="{6F320D2E-6786-48D8-B6D0-3C56145CBF76}" type="presParOf" srcId="{A2F83F08-4ECE-4361-8FF8-64D5013AB43F}" destId="{8523D7AD-66AE-45B7-B071-86EC5507704C}" srcOrd="3" destOrd="0" presId="urn:microsoft.com/office/officeart/2005/8/layout/arrow2"/>
    <dgm:cxn modelId="{74995055-2298-42F0-A7F2-247687AD7EB4}" type="presParOf" srcId="{A2F83F08-4ECE-4361-8FF8-64D5013AB43F}" destId="{620D10AD-7FE3-4682-86CD-948019679D5C}" srcOrd="4" destOrd="0" presId="urn:microsoft.com/office/officeart/2005/8/layout/arrow2"/>
    <dgm:cxn modelId="{9C604CAD-5A14-430B-BA71-54B1B90E8F3B}" type="presParOf" srcId="{A2F83F08-4ECE-4361-8FF8-64D5013AB43F}" destId="{4EFA607A-69D6-4E2F-9B84-15D651B0EBA8}" srcOrd="5" destOrd="0" presId="urn:microsoft.com/office/officeart/2005/8/layout/arrow2"/>
    <dgm:cxn modelId="{CCD23487-8528-47B9-BE61-829A160BCA49}" type="presParOf" srcId="{A2F83F08-4ECE-4361-8FF8-64D5013AB43F}" destId="{55EDF5D9-DEE6-4B0E-B189-7DFDA5658EFD}" srcOrd="6" destOrd="0" presId="urn:microsoft.com/office/officeart/2005/8/layout/arrow2"/>
    <dgm:cxn modelId="{C51B76E4-D494-430D-A515-2D738245DAAC}" type="presParOf" srcId="{A2F83F08-4ECE-4361-8FF8-64D5013AB43F}" destId="{3AF0F523-267D-4F1C-A49D-29FAE53F977F}" srcOrd="7" destOrd="0" presId="urn:microsoft.com/office/officeart/2005/8/layout/arrow2"/>
    <dgm:cxn modelId="{8D4EE51E-28E9-4D4A-94AC-DD17198C29F0}" type="presParOf" srcId="{A2F83F08-4ECE-4361-8FF8-64D5013AB43F}" destId="{61166748-F7C8-4D48-873F-084376CFE859}" srcOrd="8" destOrd="0" presId="urn:microsoft.com/office/officeart/2005/8/layout/arrow2"/>
    <dgm:cxn modelId="{6FC042C5-2BE9-4D8B-9F8A-5417943A2294}" type="presParOf" srcId="{A2F83F08-4ECE-4361-8FF8-64D5013AB43F}" destId="{28442170-2D75-486A-A086-0D116801C6D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D69206-5E93-4717-B516-CEADF6A1E99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CC6D1-A803-46AA-BD15-4CD63E0CEC60}">
      <dgm:prSet phldrT="[Text]"/>
      <dgm:spPr/>
      <dgm:t>
        <a:bodyPr/>
        <a:lstStyle/>
        <a:p>
          <a:pPr algn="ctr"/>
          <a:r>
            <a:rPr lang="en-US" dirty="0" smtClean="0"/>
            <a:t>Big Bang - Define the structure for the final state and push code to its ultimate home</a:t>
          </a:r>
          <a:endParaRPr lang="en-US" dirty="0"/>
        </a:p>
      </dgm:t>
    </dgm:pt>
    <dgm:pt modelId="{4030935F-ED2B-42A4-98DC-1551C87F1675}" type="parTrans" cxnId="{E474DF35-4ED2-45F2-B2F8-15180EEABABD}">
      <dgm:prSet/>
      <dgm:spPr/>
      <dgm:t>
        <a:bodyPr/>
        <a:lstStyle/>
        <a:p>
          <a:endParaRPr lang="en-US"/>
        </a:p>
      </dgm:t>
    </dgm:pt>
    <dgm:pt modelId="{07BD2035-6A9D-4467-A0CE-EA77D9AC7DF2}" type="sibTrans" cxnId="{E474DF35-4ED2-45F2-B2F8-15180EEABABD}">
      <dgm:prSet/>
      <dgm:spPr/>
      <dgm:t>
        <a:bodyPr/>
        <a:lstStyle/>
        <a:p>
          <a:endParaRPr lang="en-US"/>
        </a:p>
      </dgm:t>
    </dgm:pt>
    <dgm:pt modelId="{DE9FDB5A-6868-4F2C-9506-0DFAEB1654F4}">
      <dgm:prSet phldrT="[Text]"/>
      <dgm:spPr/>
      <dgm:t>
        <a:bodyPr/>
        <a:lstStyle/>
        <a:p>
          <a:pPr algn="ctr"/>
          <a:r>
            <a:rPr lang="en-US" dirty="0" smtClean="0"/>
            <a:t>Divide and conquer - Try to separate the big ball of mud into two pieces. Repeat until done...</a:t>
          </a:r>
          <a:endParaRPr lang="en-US" dirty="0"/>
        </a:p>
      </dgm:t>
    </dgm:pt>
    <dgm:pt modelId="{D2A29206-590B-4886-AEC1-E359FD37319E}" type="parTrans" cxnId="{CD2BA94C-49D1-4002-BB47-D75F8330FE33}">
      <dgm:prSet/>
      <dgm:spPr/>
      <dgm:t>
        <a:bodyPr/>
        <a:lstStyle/>
        <a:p>
          <a:endParaRPr lang="en-US"/>
        </a:p>
      </dgm:t>
    </dgm:pt>
    <dgm:pt modelId="{9B3C1582-61B6-4E8A-9B4F-3AB669FA56A9}" type="sibTrans" cxnId="{CD2BA94C-49D1-4002-BB47-D75F8330FE33}">
      <dgm:prSet/>
      <dgm:spPr/>
      <dgm:t>
        <a:bodyPr/>
        <a:lstStyle/>
        <a:p>
          <a:endParaRPr lang="en-US"/>
        </a:p>
      </dgm:t>
    </dgm:pt>
    <dgm:pt modelId="{9F788364-14DB-40D7-954C-CB5230265301}">
      <dgm:prSet phldrT="[Text]"/>
      <dgm:spPr/>
      <dgm:t>
        <a:bodyPr/>
        <a:lstStyle/>
        <a:p>
          <a:pPr algn="ctr"/>
          <a:r>
            <a:rPr lang="en-US" dirty="0" smtClean="0"/>
            <a:t>Strangling</a:t>
          </a:r>
          <a:endParaRPr lang="en-US" dirty="0"/>
        </a:p>
      </dgm:t>
    </dgm:pt>
    <dgm:pt modelId="{A7C9C5A3-253F-4A7F-B0B7-259335C8971E}" type="parTrans" cxnId="{DD971B6A-D180-4B18-A39A-669E7FBF2B2E}">
      <dgm:prSet/>
      <dgm:spPr/>
      <dgm:t>
        <a:bodyPr/>
        <a:lstStyle/>
        <a:p>
          <a:endParaRPr lang="en-US"/>
        </a:p>
      </dgm:t>
    </dgm:pt>
    <dgm:pt modelId="{F6FA8A54-3CBA-478F-9AF3-46F88F3CA990}" type="sibTrans" cxnId="{DD971B6A-D180-4B18-A39A-669E7FBF2B2E}">
      <dgm:prSet/>
      <dgm:spPr/>
      <dgm:t>
        <a:bodyPr/>
        <a:lstStyle/>
        <a:p>
          <a:endParaRPr lang="en-US"/>
        </a:p>
      </dgm:t>
    </dgm:pt>
    <dgm:pt modelId="{2AB31E21-4183-4E18-A727-622BB21B3F6A}" type="pres">
      <dgm:prSet presAssocID="{FAD69206-5E93-4717-B516-CEADF6A1E9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4B4ED-A778-492E-85EA-7115EF1D0F98}" type="pres">
      <dgm:prSet presAssocID="{818CC6D1-A803-46AA-BD15-4CD63E0CEC60}" presName="composite" presStyleCnt="0"/>
      <dgm:spPr/>
    </dgm:pt>
    <dgm:pt modelId="{3E649E12-C706-4FF3-8F75-85496C447473}" type="pres">
      <dgm:prSet presAssocID="{818CC6D1-A803-46AA-BD15-4CD63E0CEC6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67097-EB0D-497E-AB42-F58BB7B374D4}" type="pres">
      <dgm:prSet presAssocID="{818CC6D1-A803-46AA-BD15-4CD63E0CEC60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70FE88C-00C1-4106-BE03-ED95FCA0C630}" type="pres">
      <dgm:prSet presAssocID="{07BD2035-6A9D-4467-A0CE-EA77D9AC7DF2}" presName="sibTrans" presStyleCnt="0"/>
      <dgm:spPr/>
    </dgm:pt>
    <dgm:pt modelId="{2BAD7BC2-8E7C-48BD-B1E8-744D8BB287D6}" type="pres">
      <dgm:prSet presAssocID="{DE9FDB5A-6868-4F2C-9506-0DFAEB1654F4}" presName="composite" presStyleCnt="0"/>
      <dgm:spPr/>
    </dgm:pt>
    <dgm:pt modelId="{2CDCD297-5E3C-4807-85B4-469A250BFDF0}" type="pres">
      <dgm:prSet presAssocID="{DE9FDB5A-6868-4F2C-9506-0DFAEB1654F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A43D-7E9E-4939-97F7-49AFEDCE48F9}" type="pres">
      <dgm:prSet presAssocID="{DE9FDB5A-6868-4F2C-9506-0DFAEB1654F4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816B01F-0828-436C-97C7-8C67E6FEB10A}" type="pres">
      <dgm:prSet presAssocID="{9B3C1582-61B6-4E8A-9B4F-3AB669FA56A9}" presName="sibTrans" presStyleCnt="0"/>
      <dgm:spPr/>
    </dgm:pt>
    <dgm:pt modelId="{415831BE-D7EB-408A-8FFD-0D359A085BA9}" type="pres">
      <dgm:prSet presAssocID="{9F788364-14DB-40D7-954C-CB5230265301}" presName="composite" presStyleCnt="0"/>
      <dgm:spPr/>
    </dgm:pt>
    <dgm:pt modelId="{933C5133-89A7-4C1A-8811-568EED0EFF0E}" type="pres">
      <dgm:prSet presAssocID="{9F788364-14DB-40D7-954C-CB523026530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D951-7E76-4A8D-B9A7-BBC92318E2CD}" type="pres">
      <dgm:prSet presAssocID="{9F788364-14DB-40D7-954C-CB5230265301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0639620-0A7A-43E3-A3FF-4D0E2E41E320}" type="presOf" srcId="{9F788364-14DB-40D7-954C-CB5230265301}" destId="{933C5133-89A7-4C1A-8811-568EED0EFF0E}" srcOrd="0" destOrd="0" presId="urn:microsoft.com/office/officeart/2008/layout/PictureStrips"/>
    <dgm:cxn modelId="{DD971B6A-D180-4B18-A39A-669E7FBF2B2E}" srcId="{FAD69206-5E93-4717-B516-CEADF6A1E99E}" destId="{9F788364-14DB-40D7-954C-CB5230265301}" srcOrd="2" destOrd="0" parTransId="{A7C9C5A3-253F-4A7F-B0B7-259335C8971E}" sibTransId="{F6FA8A54-3CBA-478F-9AF3-46F88F3CA990}"/>
    <dgm:cxn modelId="{458D0E45-F41F-40CB-A18A-0CA7D3C7E915}" type="presOf" srcId="{818CC6D1-A803-46AA-BD15-4CD63E0CEC60}" destId="{3E649E12-C706-4FF3-8F75-85496C447473}" srcOrd="0" destOrd="0" presId="urn:microsoft.com/office/officeart/2008/layout/PictureStrips"/>
    <dgm:cxn modelId="{E474DF35-4ED2-45F2-B2F8-15180EEABABD}" srcId="{FAD69206-5E93-4717-B516-CEADF6A1E99E}" destId="{818CC6D1-A803-46AA-BD15-4CD63E0CEC60}" srcOrd="0" destOrd="0" parTransId="{4030935F-ED2B-42A4-98DC-1551C87F1675}" sibTransId="{07BD2035-6A9D-4467-A0CE-EA77D9AC7DF2}"/>
    <dgm:cxn modelId="{4D3386C0-2AB2-42CA-96B9-F5E23ECFF335}" type="presOf" srcId="{DE9FDB5A-6868-4F2C-9506-0DFAEB1654F4}" destId="{2CDCD297-5E3C-4807-85B4-469A250BFDF0}" srcOrd="0" destOrd="0" presId="urn:microsoft.com/office/officeart/2008/layout/PictureStrips"/>
    <dgm:cxn modelId="{CD2BA94C-49D1-4002-BB47-D75F8330FE33}" srcId="{FAD69206-5E93-4717-B516-CEADF6A1E99E}" destId="{DE9FDB5A-6868-4F2C-9506-0DFAEB1654F4}" srcOrd="1" destOrd="0" parTransId="{D2A29206-590B-4886-AEC1-E359FD37319E}" sibTransId="{9B3C1582-61B6-4E8A-9B4F-3AB669FA56A9}"/>
    <dgm:cxn modelId="{44EC31A7-23CD-44CA-89EB-551E2BD352B9}" type="presOf" srcId="{FAD69206-5E93-4717-B516-CEADF6A1E99E}" destId="{2AB31E21-4183-4E18-A727-622BB21B3F6A}" srcOrd="0" destOrd="0" presId="urn:microsoft.com/office/officeart/2008/layout/PictureStrips"/>
    <dgm:cxn modelId="{EE43D3C3-55B6-407F-82BC-A3023382303D}" type="presParOf" srcId="{2AB31E21-4183-4E18-A727-622BB21B3F6A}" destId="{93C4B4ED-A778-492E-85EA-7115EF1D0F98}" srcOrd="0" destOrd="0" presId="urn:microsoft.com/office/officeart/2008/layout/PictureStrips"/>
    <dgm:cxn modelId="{3B750D2A-EB87-4B28-A274-5681DE085453}" type="presParOf" srcId="{93C4B4ED-A778-492E-85EA-7115EF1D0F98}" destId="{3E649E12-C706-4FF3-8F75-85496C447473}" srcOrd="0" destOrd="0" presId="urn:microsoft.com/office/officeart/2008/layout/PictureStrips"/>
    <dgm:cxn modelId="{2A4EA253-58E6-4142-BF9D-839520617AC8}" type="presParOf" srcId="{93C4B4ED-A778-492E-85EA-7115EF1D0F98}" destId="{7FE67097-EB0D-497E-AB42-F58BB7B374D4}" srcOrd="1" destOrd="0" presId="urn:microsoft.com/office/officeart/2008/layout/PictureStrips"/>
    <dgm:cxn modelId="{A66CC560-3A07-4983-BDB6-6F7161D1C71E}" type="presParOf" srcId="{2AB31E21-4183-4E18-A727-622BB21B3F6A}" destId="{770FE88C-00C1-4106-BE03-ED95FCA0C630}" srcOrd="1" destOrd="0" presId="urn:microsoft.com/office/officeart/2008/layout/PictureStrips"/>
    <dgm:cxn modelId="{869734B8-F788-4A4A-8E77-C9C10AB1B106}" type="presParOf" srcId="{2AB31E21-4183-4E18-A727-622BB21B3F6A}" destId="{2BAD7BC2-8E7C-48BD-B1E8-744D8BB287D6}" srcOrd="2" destOrd="0" presId="urn:microsoft.com/office/officeart/2008/layout/PictureStrips"/>
    <dgm:cxn modelId="{586BDE4F-5690-404C-993D-75E1387D9004}" type="presParOf" srcId="{2BAD7BC2-8E7C-48BD-B1E8-744D8BB287D6}" destId="{2CDCD297-5E3C-4807-85B4-469A250BFDF0}" srcOrd="0" destOrd="0" presId="urn:microsoft.com/office/officeart/2008/layout/PictureStrips"/>
    <dgm:cxn modelId="{8C3BA63D-1B05-42F9-928C-949AC9CBDFF9}" type="presParOf" srcId="{2BAD7BC2-8E7C-48BD-B1E8-744D8BB287D6}" destId="{FD04A43D-7E9E-4939-97F7-49AFEDCE48F9}" srcOrd="1" destOrd="0" presId="urn:microsoft.com/office/officeart/2008/layout/PictureStrips"/>
    <dgm:cxn modelId="{E0654838-CE23-4908-AEC7-D5DAEF442F92}" type="presParOf" srcId="{2AB31E21-4183-4E18-A727-622BB21B3F6A}" destId="{C816B01F-0828-436C-97C7-8C67E6FEB10A}" srcOrd="3" destOrd="0" presId="urn:microsoft.com/office/officeart/2008/layout/PictureStrips"/>
    <dgm:cxn modelId="{9FC461F6-D060-4109-967A-E93823AEC680}" type="presParOf" srcId="{2AB31E21-4183-4E18-A727-622BB21B3F6A}" destId="{415831BE-D7EB-408A-8FFD-0D359A085BA9}" srcOrd="4" destOrd="0" presId="urn:microsoft.com/office/officeart/2008/layout/PictureStrips"/>
    <dgm:cxn modelId="{1A1E1C72-E081-4EE9-A04F-699BAC37C762}" type="presParOf" srcId="{415831BE-D7EB-408A-8FFD-0D359A085BA9}" destId="{933C5133-89A7-4C1A-8811-568EED0EFF0E}" srcOrd="0" destOrd="0" presId="urn:microsoft.com/office/officeart/2008/layout/PictureStrips"/>
    <dgm:cxn modelId="{50651203-BA8A-46E0-9F18-6F0EE3BFA94F}" type="presParOf" srcId="{415831BE-D7EB-408A-8FFD-0D359A085BA9}" destId="{2714D951-7E76-4A8D-B9A7-BBC92318E2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D69206-5E93-4717-B516-CEADF6A1E99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FDB5A-6868-4F2C-9506-0DFAEB1654F4}">
      <dgm:prSet phldrT="[Text]"/>
      <dgm:spPr/>
      <dgm:t>
        <a:bodyPr/>
        <a:lstStyle/>
        <a:p>
          <a:pPr algn="ctr"/>
          <a:r>
            <a:rPr lang="en-US" dirty="0" smtClean="0"/>
            <a:t>Divide and conquer - Try to separate the big ball of mud into two pieces. Repeat until done...</a:t>
          </a:r>
          <a:endParaRPr lang="en-US" dirty="0"/>
        </a:p>
      </dgm:t>
    </dgm:pt>
    <dgm:pt modelId="{D2A29206-590B-4886-AEC1-E359FD37319E}" type="parTrans" cxnId="{CD2BA94C-49D1-4002-BB47-D75F8330FE33}">
      <dgm:prSet/>
      <dgm:spPr/>
      <dgm:t>
        <a:bodyPr/>
        <a:lstStyle/>
        <a:p>
          <a:endParaRPr lang="en-US"/>
        </a:p>
      </dgm:t>
    </dgm:pt>
    <dgm:pt modelId="{9B3C1582-61B6-4E8A-9B4F-3AB669FA56A9}" type="sibTrans" cxnId="{CD2BA94C-49D1-4002-BB47-D75F8330FE33}">
      <dgm:prSet/>
      <dgm:spPr/>
      <dgm:t>
        <a:bodyPr/>
        <a:lstStyle/>
        <a:p>
          <a:endParaRPr lang="en-US"/>
        </a:p>
      </dgm:t>
    </dgm:pt>
    <dgm:pt modelId="{9F788364-14DB-40D7-954C-CB5230265301}">
      <dgm:prSet phldrT="[Text]"/>
      <dgm:spPr/>
      <dgm:t>
        <a:bodyPr/>
        <a:lstStyle/>
        <a:p>
          <a:pPr algn="ctr"/>
          <a:r>
            <a:rPr lang="en-US" dirty="0" smtClean="0"/>
            <a:t>Strangling</a:t>
          </a:r>
          <a:endParaRPr lang="en-US" dirty="0"/>
        </a:p>
      </dgm:t>
    </dgm:pt>
    <dgm:pt modelId="{F6FA8A54-3CBA-478F-9AF3-46F88F3CA990}" type="sibTrans" cxnId="{DD971B6A-D180-4B18-A39A-669E7FBF2B2E}">
      <dgm:prSet/>
      <dgm:spPr/>
      <dgm:t>
        <a:bodyPr/>
        <a:lstStyle/>
        <a:p>
          <a:endParaRPr lang="en-US"/>
        </a:p>
      </dgm:t>
    </dgm:pt>
    <dgm:pt modelId="{A7C9C5A3-253F-4A7F-B0B7-259335C8971E}" type="parTrans" cxnId="{DD971B6A-D180-4B18-A39A-669E7FBF2B2E}">
      <dgm:prSet/>
      <dgm:spPr/>
      <dgm:t>
        <a:bodyPr/>
        <a:lstStyle/>
        <a:p>
          <a:endParaRPr lang="en-US"/>
        </a:p>
      </dgm:t>
    </dgm:pt>
    <dgm:pt modelId="{2AB31E21-4183-4E18-A727-622BB21B3F6A}" type="pres">
      <dgm:prSet presAssocID="{FAD69206-5E93-4717-B516-CEADF6A1E9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AD7BC2-8E7C-48BD-B1E8-744D8BB287D6}" type="pres">
      <dgm:prSet presAssocID="{DE9FDB5A-6868-4F2C-9506-0DFAEB1654F4}" presName="composite" presStyleCnt="0"/>
      <dgm:spPr/>
    </dgm:pt>
    <dgm:pt modelId="{2CDCD297-5E3C-4807-85B4-469A250BFDF0}" type="pres">
      <dgm:prSet presAssocID="{DE9FDB5A-6868-4F2C-9506-0DFAEB1654F4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4A43D-7E9E-4939-97F7-49AFEDCE48F9}" type="pres">
      <dgm:prSet presAssocID="{DE9FDB5A-6868-4F2C-9506-0DFAEB1654F4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816B01F-0828-436C-97C7-8C67E6FEB10A}" type="pres">
      <dgm:prSet presAssocID="{9B3C1582-61B6-4E8A-9B4F-3AB669FA56A9}" presName="sibTrans" presStyleCnt="0"/>
      <dgm:spPr/>
    </dgm:pt>
    <dgm:pt modelId="{415831BE-D7EB-408A-8FFD-0D359A085BA9}" type="pres">
      <dgm:prSet presAssocID="{9F788364-14DB-40D7-954C-CB5230265301}" presName="composite" presStyleCnt="0"/>
      <dgm:spPr/>
    </dgm:pt>
    <dgm:pt modelId="{933C5133-89A7-4C1A-8811-568EED0EFF0E}" type="pres">
      <dgm:prSet presAssocID="{9F788364-14DB-40D7-954C-CB5230265301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D951-7E76-4A8D-B9A7-BBC92318E2CD}" type="pres">
      <dgm:prSet presAssocID="{9F788364-14DB-40D7-954C-CB5230265301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26AEC43-4995-407A-8A4D-78C3281168C7}" type="presOf" srcId="{FAD69206-5E93-4717-B516-CEADF6A1E99E}" destId="{2AB31E21-4183-4E18-A727-622BB21B3F6A}" srcOrd="0" destOrd="0" presId="urn:microsoft.com/office/officeart/2008/layout/PictureStrips"/>
    <dgm:cxn modelId="{61EF45DA-9967-455B-8096-9F768527193F}" type="presOf" srcId="{9F788364-14DB-40D7-954C-CB5230265301}" destId="{933C5133-89A7-4C1A-8811-568EED0EFF0E}" srcOrd="0" destOrd="0" presId="urn:microsoft.com/office/officeart/2008/layout/PictureStrips"/>
    <dgm:cxn modelId="{DD971B6A-D180-4B18-A39A-669E7FBF2B2E}" srcId="{FAD69206-5E93-4717-B516-CEADF6A1E99E}" destId="{9F788364-14DB-40D7-954C-CB5230265301}" srcOrd="1" destOrd="0" parTransId="{A7C9C5A3-253F-4A7F-B0B7-259335C8971E}" sibTransId="{F6FA8A54-3CBA-478F-9AF3-46F88F3CA990}"/>
    <dgm:cxn modelId="{16CB8CA6-E0B6-4376-A53B-509AA8AFADC4}" type="presOf" srcId="{DE9FDB5A-6868-4F2C-9506-0DFAEB1654F4}" destId="{2CDCD297-5E3C-4807-85B4-469A250BFDF0}" srcOrd="0" destOrd="0" presId="urn:microsoft.com/office/officeart/2008/layout/PictureStrips"/>
    <dgm:cxn modelId="{CD2BA94C-49D1-4002-BB47-D75F8330FE33}" srcId="{FAD69206-5E93-4717-B516-CEADF6A1E99E}" destId="{DE9FDB5A-6868-4F2C-9506-0DFAEB1654F4}" srcOrd="0" destOrd="0" parTransId="{D2A29206-590B-4886-AEC1-E359FD37319E}" sibTransId="{9B3C1582-61B6-4E8A-9B4F-3AB669FA56A9}"/>
    <dgm:cxn modelId="{35AD972E-37ED-49B2-B042-27DC5D36C184}" type="presParOf" srcId="{2AB31E21-4183-4E18-A727-622BB21B3F6A}" destId="{2BAD7BC2-8E7C-48BD-B1E8-744D8BB287D6}" srcOrd="0" destOrd="0" presId="urn:microsoft.com/office/officeart/2008/layout/PictureStrips"/>
    <dgm:cxn modelId="{75D1BB51-8707-4367-97CB-3A576F238EC8}" type="presParOf" srcId="{2BAD7BC2-8E7C-48BD-B1E8-744D8BB287D6}" destId="{2CDCD297-5E3C-4807-85B4-469A250BFDF0}" srcOrd="0" destOrd="0" presId="urn:microsoft.com/office/officeart/2008/layout/PictureStrips"/>
    <dgm:cxn modelId="{D610C230-E302-45BD-B487-CBBC650A2B1B}" type="presParOf" srcId="{2BAD7BC2-8E7C-48BD-B1E8-744D8BB287D6}" destId="{FD04A43D-7E9E-4939-97F7-49AFEDCE48F9}" srcOrd="1" destOrd="0" presId="urn:microsoft.com/office/officeart/2008/layout/PictureStrips"/>
    <dgm:cxn modelId="{089581D2-E6C2-4BD8-AEC7-2F111CFFE443}" type="presParOf" srcId="{2AB31E21-4183-4E18-A727-622BB21B3F6A}" destId="{C816B01F-0828-436C-97C7-8C67E6FEB10A}" srcOrd="1" destOrd="0" presId="urn:microsoft.com/office/officeart/2008/layout/PictureStrips"/>
    <dgm:cxn modelId="{A329D389-C82C-4072-9F98-B88A3AE2AB9F}" type="presParOf" srcId="{2AB31E21-4183-4E18-A727-622BB21B3F6A}" destId="{415831BE-D7EB-408A-8FFD-0D359A085BA9}" srcOrd="2" destOrd="0" presId="urn:microsoft.com/office/officeart/2008/layout/PictureStrips"/>
    <dgm:cxn modelId="{34F8E28E-BDC6-4BAA-AF3C-9FE9F5ED1EE4}" type="presParOf" srcId="{415831BE-D7EB-408A-8FFD-0D359A085BA9}" destId="{933C5133-89A7-4C1A-8811-568EED0EFF0E}" srcOrd="0" destOrd="0" presId="urn:microsoft.com/office/officeart/2008/layout/PictureStrips"/>
    <dgm:cxn modelId="{A2AA09EB-EEE8-4B4D-AD82-28B21CF931EA}" type="presParOf" srcId="{415831BE-D7EB-408A-8FFD-0D359A085BA9}" destId="{2714D951-7E76-4A8D-B9A7-BBC92318E2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143C89-E539-4EAC-9E88-3340918F72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2DB427-4284-4111-969E-16F896FE88B0}">
      <dgm:prSet phldrT="[Text]" phldr="1"/>
      <dgm:spPr/>
      <dgm:t>
        <a:bodyPr/>
        <a:lstStyle/>
        <a:p>
          <a:endParaRPr lang="en-US" dirty="0"/>
        </a:p>
      </dgm:t>
    </dgm:pt>
    <dgm:pt modelId="{DCFE6C96-85BF-4AD9-9BF2-BCD6D48E7FAE}" type="parTrans" cxnId="{31F278BB-9F85-4A0C-999B-9AEF182BBF8D}">
      <dgm:prSet/>
      <dgm:spPr/>
      <dgm:t>
        <a:bodyPr/>
        <a:lstStyle/>
        <a:p>
          <a:endParaRPr lang="en-US"/>
        </a:p>
      </dgm:t>
    </dgm:pt>
    <dgm:pt modelId="{A0BA8FA4-0DE3-4022-8BC0-D62A6215AADA}" type="sibTrans" cxnId="{31F278BB-9F85-4A0C-999B-9AEF182BBF8D}">
      <dgm:prSet/>
      <dgm:spPr/>
      <dgm:t>
        <a:bodyPr/>
        <a:lstStyle/>
        <a:p>
          <a:endParaRPr lang="en-US"/>
        </a:p>
      </dgm:t>
    </dgm:pt>
    <dgm:pt modelId="{4B1D8A17-4709-4367-97D1-B83ACF6609BE}">
      <dgm:prSet phldrT="[Text]" phldr="1"/>
      <dgm:spPr/>
      <dgm:t>
        <a:bodyPr/>
        <a:lstStyle/>
        <a:p>
          <a:endParaRPr lang="en-US"/>
        </a:p>
      </dgm:t>
    </dgm:pt>
    <dgm:pt modelId="{D1237ADA-3966-436E-9FC3-D3A914F82642}" type="parTrans" cxnId="{363E839A-604D-41FA-BD65-8E02D3E5D3DC}">
      <dgm:prSet/>
      <dgm:spPr/>
      <dgm:t>
        <a:bodyPr/>
        <a:lstStyle/>
        <a:p>
          <a:endParaRPr lang="en-US"/>
        </a:p>
      </dgm:t>
    </dgm:pt>
    <dgm:pt modelId="{36F803D2-F3BE-4C60-BC42-A9838348E3C0}" type="sibTrans" cxnId="{363E839A-604D-41FA-BD65-8E02D3E5D3DC}">
      <dgm:prSet/>
      <dgm:spPr/>
      <dgm:t>
        <a:bodyPr/>
        <a:lstStyle/>
        <a:p>
          <a:endParaRPr lang="en-US"/>
        </a:p>
      </dgm:t>
    </dgm:pt>
    <dgm:pt modelId="{996E3B66-F1FB-47AB-9759-430170B7EA4E}">
      <dgm:prSet phldrT="[Text]"/>
      <dgm:spPr/>
      <dgm:t>
        <a:bodyPr/>
        <a:lstStyle/>
        <a:p>
          <a:r>
            <a:rPr lang="en-US" dirty="0" smtClean="0"/>
            <a:t>Create infrastructure to switch implementations</a:t>
          </a:r>
          <a:endParaRPr lang="en-US" dirty="0"/>
        </a:p>
      </dgm:t>
    </dgm:pt>
    <dgm:pt modelId="{757EC3E8-8CD9-424A-AB42-99FB5A9511FF}" type="parTrans" cxnId="{704F517B-152F-400A-A87E-AF895B50D510}">
      <dgm:prSet/>
      <dgm:spPr/>
      <dgm:t>
        <a:bodyPr/>
        <a:lstStyle/>
        <a:p>
          <a:endParaRPr lang="en-US"/>
        </a:p>
      </dgm:t>
    </dgm:pt>
    <dgm:pt modelId="{7CFF54BD-2313-4BBE-AB82-E404865E8C5C}" type="sibTrans" cxnId="{704F517B-152F-400A-A87E-AF895B50D510}">
      <dgm:prSet/>
      <dgm:spPr/>
      <dgm:t>
        <a:bodyPr/>
        <a:lstStyle/>
        <a:p>
          <a:endParaRPr lang="en-US"/>
        </a:p>
      </dgm:t>
    </dgm:pt>
    <dgm:pt modelId="{F57D350E-95CB-4252-B9D9-23F69D9253B5}">
      <dgm:prSet phldrT="[Text]" phldr="1"/>
      <dgm:spPr/>
      <dgm:t>
        <a:bodyPr/>
        <a:lstStyle/>
        <a:p>
          <a:endParaRPr lang="en-US" dirty="0"/>
        </a:p>
      </dgm:t>
    </dgm:pt>
    <dgm:pt modelId="{F10D1A50-B7EF-40AE-9555-89116631B851}" type="parTrans" cxnId="{4CB05464-8E1A-4714-803B-3CC65E70646C}">
      <dgm:prSet/>
      <dgm:spPr/>
      <dgm:t>
        <a:bodyPr/>
        <a:lstStyle/>
        <a:p>
          <a:endParaRPr lang="en-US"/>
        </a:p>
      </dgm:t>
    </dgm:pt>
    <dgm:pt modelId="{8A71AD6D-28BB-4250-82BF-AC664AD1E847}" type="sibTrans" cxnId="{4CB05464-8E1A-4714-803B-3CC65E70646C}">
      <dgm:prSet/>
      <dgm:spPr/>
      <dgm:t>
        <a:bodyPr/>
        <a:lstStyle/>
        <a:p>
          <a:endParaRPr lang="en-US"/>
        </a:p>
      </dgm:t>
    </dgm:pt>
    <dgm:pt modelId="{8D85159E-5774-4588-95C3-69136F3F11CE}">
      <dgm:prSet phldrT="[Text]"/>
      <dgm:spPr/>
      <dgm:t>
        <a:bodyPr/>
        <a:lstStyle/>
        <a:p>
          <a:r>
            <a:rPr lang="en-US" dirty="0" smtClean="0"/>
            <a:t>Utilize dependency injection</a:t>
          </a:r>
          <a:endParaRPr lang="en-US" dirty="0"/>
        </a:p>
      </dgm:t>
    </dgm:pt>
    <dgm:pt modelId="{83E04F92-AFFB-4088-A4B2-9FF18DFAEF7C}" type="parTrans" cxnId="{9FF0054E-430B-43C7-8A42-752F37345CC0}">
      <dgm:prSet/>
      <dgm:spPr/>
      <dgm:t>
        <a:bodyPr/>
        <a:lstStyle/>
        <a:p>
          <a:endParaRPr lang="en-US"/>
        </a:p>
      </dgm:t>
    </dgm:pt>
    <dgm:pt modelId="{C4AB18B2-C474-4284-B9DB-56D58F735F4E}" type="sibTrans" cxnId="{9FF0054E-430B-43C7-8A42-752F37345CC0}">
      <dgm:prSet/>
      <dgm:spPr/>
      <dgm:t>
        <a:bodyPr/>
        <a:lstStyle/>
        <a:p>
          <a:endParaRPr lang="en-US"/>
        </a:p>
      </dgm:t>
    </dgm:pt>
    <dgm:pt modelId="{B85EF416-13CF-4CE7-BAAD-51585EEE6F93}">
      <dgm:prSet phldrT="[Text]"/>
      <dgm:spPr/>
      <dgm:t>
        <a:bodyPr/>
        <a:lstStyle/>
        <a:p>
          <a:r>
            <a:rPr lang="en-US" dirty="0" smtClean="0"/>
            <a:t>Guarantee that we have reliable mechanism  to check that everything works</a:t>
          </a:r>
          <a:endParaRPr lang="en-US" dirty="0"/>
        </a:p>
      </dgm:t>
    </dgm:pt>
    <dgm:pt modelId="{B4166C8E-1E98-4B0D-BF59-E694428DC77E}" type="sibTrans" cxnId="{695A3636-ABF2-4613-BB75-F25BDA8D204C}">
      <dgm:prSet/>
      <dgm:spPr/>
      <dgm:t>
        <a:bodyPr/>
        <a:lstStyle/>
        <a:p>
          <a:endParaRPr lang="en-US"/>
        </a:p>
      </dgm:t>
    </dgm:pt>
    <dgm:pt modelId="{4A1FAD55-A69E-43ED-8322-7A5191389E33}" type="parTrans" cxnId="{695A3636-ABF2-4613-BB75-F25BDA8D204C}">
      <dgm:prSet/>
      <dgm:spPr/>
      <dgm:t>
        <a:bodyPr/>
        <a:lstStyle/>
        <a:p>
          <a:endParaRPr lang="en-US"/>
        </a:p>
      </dgm:t>
    </dgm:pt>
    <dgm:pt modelId="{68DEBC6C-7188-445A-B997-E2EEEA602F0C}">
      <dgm:prSet phldrT="[Text]"/>
      <dgm:spPr/>
      <dgm:t>
        <a:bodyPr/>
        <a:lstStyle/>
        <a:p>
          <a:endParaRPr lang="en-US" dirty="0"/>
        </a:p>
      </dgm:t>
    </dgm:pt>
    <dgm:pt modelId="{59AF679F-D941-4E58-BB6E-336B8490F7B1}" type="parTrans" cxnId="{93DB1B8D-01A3-48DB-B36F-79734AC34A15}">
      <dgm:prSet/>
      <dgm:spPr/>
      <dgm:t>
        <a:bodyPr/>
        <a:lstStyle/>
        <a:p>
          <a:endParaRPr lang="en-US"/>
        </a:p>
      </dgm:t>
    </dgm:pt>
    <dgm:pt modelId="{AB318911-3891-47A9-B114-4DC670B8D039}" type="sibTrans" cxnId="{93DB1B8D-01A3-48DB-B36F-79734AC34A15}">
      <dgm:prSet/>
      <dgm:spPr/>
      <dgm:t>
        <a:bodyPr/>
        <a:lstStyle/>
        <a:p>
          <a:endParaRPr lang="en-US"/>
        </a:p>
      </dgm:t>
    </dgm:pt>
    <dgm:pt modelId="{113FBF9A-AA76-4900-B2F1-41D3A41E5935}">
      <dgm:prSet phldrT="[Text]"/>
      <dgm:spPr/>
      <dgm:t>
        <a:bodyPr/>
        <a:lstStyle/>
        <a:p>
          <a:r>
            <a:rPr lang="en-US" dirty="0" smtClean="0"/>
            <a:t>Finish refactoring (divide and conquer)</a:t>
          </a:r>
          <a:endParaRPr lang="en-US" dirty="0"/>
        </a:p>
      </dgm:t>
    </dgm:pt>
    <dgm:pt modelId="{2434331D-1632-4868-9ECC-BF0653EC27CE}" type="parTrans" cxnId="{39FD0991-E940-4511-970E-158AA95642E5}">
      <dgm:prSet/>
      <dgm:spPr/>
      <dgm:t>
        <a:bodyPr/>
        <a:lstStyle/>
        <a:p>
          <a:endParaRPr lang="en-US"/>
        </a:p>
      </dgm:t>
    </dgm:pt>
    <dgm:pt modelId="{3B1E2AA6-CA8D-42F1-A66E-9D7C01EFB60E}" type="sibTrans" cxnId="{39FD0991-E940-4511-970E-158AA95642E5}">
      <dgm:prSet/>
      <dgm:spPr/>
      <dgm:t>
        <a:bodyPr/>
        <a:lstStyle/>
        <a:p>
          <a:endParaRPr lang="en-US"/>
        </a:p>
      </dgm:t>
    </dgm:pt>
    <dgm:pt modelId="{CA28489F-F604-40BD-AF09-E35E6D2D48FA}" type="pres">
      <dgm:prSet presAssocID="{F2143C89-E539-4EAC-9E88-3340918F72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2D8B0-B357-40C2-A227-3016480D7D74}" type="pres">
      <dgm:prSet presAssocID="{B22DB427-4284-4111-969E-16F896FE88B0}" presName="composite" presStyleCnt="0"/>
      <dgm:spPr/>
    </dgm:pt>
    <dgm:pt modelId="{CD18BDCB-310B-42CE-9638-A3D6D64D53F3}" type="pres">
      <dgm:prSet presAssocID="{B22DB427-4284-4111-969E-16F896FE88B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4787F-8A65-4270-AF6C-1520AD874C17}" type="pres">
      <dgm:prSet presAssocID="{B22DB427-4284-4111-969E-16F896FE88B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1398F-02C7-4896-B24D-9B5C28384579}" type="pres">
      <dgm:prSet presAssocID="{A0BA8FA4-0DE3-4022-8BC0-D62A6215AADA}" presName="sp" presStyleCnt="0"/>
      <dgm:spPr/>
    </dgm:pt>
    <dgm:pt modelId="{1453A945-45B0-4076-8207-A847D00AC51E}" type="pres">
      <dgm:prSet presAssocID="{4B1D8A17-4709-4367-97D1-B83ACF6609BE}" presName="composite" presStyleCnt="0"/>
      <dgm:spPr/>
    </dgm:pt>
    <dgm:pt modelId="{0314B951-B82D-49AF-A9D7-96C435A7AB47}" type="pres">
      <dgm:prSet presAssocID="{4B1D8A17-4709-4367-97D1-B83ACF6609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7DDAA-F5DF-454C-9F6D-BBCA5744785E}" type="pres">
      <dgm:prSet presAssocID="{4B1D8A17-4709-4367-97D1-B83ACF6609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67149-CD36-4444-9D9D-7A1AB1E5DDAD}" type="pres">
      <dgm:prSet presAssocID="{36F803D2-F3BE-4C60-BC42-A9838348E3C0}" presName="sp" presStyleCnt="0"/>
      <dgm:spPr/>
    </dgm:pt>
    <dgm:pt modelId="{6A5C12E8-C2FD-4ABB-B537-2A98C0B8F69E}" type="pres">
      <dgm:prSet presAssocID="{F57D350E-95CB-4252-B9D9-23F69D9253B5}" presName="composite" presStyleCnt="0"/>
      <dgm:spPr/>
    </dgm:pt>
    <dgm:pt modelId="{D7C4CEBF-9B6C-40A6-9580-B22C836F3AD1}" type="pres">
      <dgm:prSet presAssocID="{F57D350E-95CB-4252-B9D9-23F69D9253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1F4BB-EDCA-4192-AB01-E5D008906692}" type="pres">
      <dgm:prSet presAssocID="{F57D350E-95CB-4252-B9D9-23F69D9253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0FA3C-4D05-4B33-AF44-80700D06C63A}" type="pres">
      <dgm:prSet presAssocID="{8A71AD6D-28BB-4250-82BF-AC664AD1E847}" presName="sp" presStyleCnt="0"/>
      <dgm:spPr/>
    </dgm:pt>
    <dgm:pt modelId="{40E15BA7-CB8E-499A-8F57-179658C39EBA}" type="pres">
      <dgm:prSet presAssocID="{68DEBC6C-7188-445A-B997-E2EEEA602F0C}" presName="composite" presStyleCnt="0"/>
      <dgm:spPr/>
    </dgm:pt>
    <dgm:pt modelId="{C67E4DEC-A0FC-4D06-93B0-CF4DFC4D9CC5}" type="pres">
      <dgm:prSet presAssocID="{68DEBC6C-7188-445A-B997-E2EEEA602F0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BC13-0FD6-4198-9A20-993430277B2F}" type="pres">
      <dgm:prSet presAssocID="{68DEBC6C-7188-445A-B997-E2EEEA602F0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1F8DB-F71E-48BC-9006-5A23BC88C96B}" type="presOf" srcId="{996E3B66-F1FB-47AB-9759-430170B7EA4E}" destId="{0877DDAA-F5DF-454C-9F6D-BBCA5744785E}" srcOrd="0" destOrd="0" presId="urn:microsoft.com/office/officeart/2005/8/layout/chevron2"/>
    <dgm:cxn modelId="{93DB1B8D-01A3-48DB-B36F-79734AC34A15}" srcId="{F2143C89-E539-4EAC-9E88-3340918F7237}" destId="{68DEBC6C-7188-445A-B997-E2EEEA602F0C}" srcOrd="3" destOrd="0" parTransId="{59AF679F-D941-4E58-BB6E-336B8490F7B1}" sibTransId="{AB318911-3891-47A9-B114-4DC670B8D039}"/>
    <dgm:cxn modelId="{38894D68-722D-4882-B5F4-59CA92F204CA}" type="presOf" srcId="{8D85159E-5774-4588-95C3-69136F3F11CE}" destId="{49D1F4BB-EDCA-4192-AB01-E5D008906692}" srcOrd="0" destOrd="0" presId="urn:microsoft.com/office/officeart/2005/8/layout/chevron2"/>
    <dgm:cxn modelId="{31F278BB-9F85-4A0C-999B-9AEF182BBF8D}" srcId="{F2143C89-E539-4EAC-9E88-3340918F7237}" destId="{B22DB427-4284-4111-969E-16F896FE88B0}" srcOrd="0" destOrd="0" parTransId="{DCFE6C96-85BF-4AD9-9BF2-BCD6D48E7FAE}" sibTransId="{A0BA8FA4-0DE3-4022-8BC0-D62A6215AADA}"/>
    <dgm:cxn modelId="{363E839A-604D-41FA-BD65-8E02D3E5D3DC}" srcId="{F2143C89-E539-4EAC-9E88-3340918F7237}" destId="{4B1D8A17-4709-4367-97D1-B83ACF6609BE}" srcOrd="1" destOrd="0" parTransId="{D1237ADA-3966-436E-9FC3-D3A914F82642}" sibTransId="{36F803D2-F3BE-4C60-BC42-A9838348E3C0}"/>
    <dgm:cxn modelId="{F6E0C25F-9B07-4A61-93AC-9DA386DEA08C}" type="presOf" srcId="{F2143C89-E539-4EAC-9E88-3340918F7237}" destId="{CA28489F-F604-40BD-AF09-E35E6D2D48FA}" srcOrd="0" destOrd="0" presId="urn:microsoft.com/office/officeart/2005/8/layout/chevron2"/>
    <dgm:cxn modelId="{9FF0054E-430B-43C7-8A42-752F37345CC0}" srcId="{F57D350E-95CB-4252-B9D9-23F69D9253B5}" destId="{8D85159E-5774-4588-95C3-69136F3F11CE}" srcOrd="0" destOrd="0" parTransId="{83E04F92-AFFB-4088-A4B2-9FF18DFAEF7C}" sibTransId="{C4AB18B2-C474-4284-B9DB-56D58F735F4E}"/>
    <dgm:cxn modelId="{695A3636-ABF2-4613-BB75-F25BDA8D204C}" srcId="{B22DB427-4284-4111-969E-16F896FE88B0}" destId="{B85EF416-13CF-4CE7-BAAD-51585EEE6F93}" srcOrd="0" destOrd="0" parTransId="{4A1FAD55-A69E-43ED-8322-7A5191389E33}" sibTransId="{B4166C8E-1E98-4B0D-BF59-E694428DC77E}"/>
    <dgm:cxn modelId="{704F517B-152F-400A-A87E-AF895B50D510}" srcId="{4B1D8A17-4709-4367-97D1-B83ACF6609BE}" destId="{996E3B66-F1FB-47AB-9759-430170B7EA4E}" srcOrd="0" destOrd="0" parTransId="{757EC3E8-8CD9-424A-AB42-99FB5A9511FF}" sibTransId="{7CFF54BD-2313-4BBE-AB82-E404865E8C5C}"/>
    <dgm:cxn modelId="{4CB05464-8E1A-4714-803B-3CC65E70646C}" srcId="{F2143C89-E539-4EAC-9E88-3340918F7237}" destId="{F57D350E-95CB-4252-B9D9-23F69D9253B5}" srcOrd="2" destOrd="0" parTransId="{F10D1A50-B7EF-40AE-9555-89116631B851}" sibTransId="{8A71AD6D-28BB-4250-82BF-AC664AD1E847}"/>
    <dgm:cxn modelId="{CB9A838F-EC08-4EC8-B57E-1496F396EAE4}" type="presOf" srcId="{B22DB427-4284-4111-969E-16F896FE88B0}" destId="{CD18BDCB-310B-42CE-9638-A3D6D64D53F3}" srcOrd="0" destOrd="0" presId="urn:microsoft.com/office/officeart/2005/8/layout/chevron2"/>
    <dgm:cxn modelId="{B7A0D3F8-C445-4908-8327-61687D96475F}" type="presOf" srcId="{113FBF9A-AA76-4900-B2F1-41D3A41E5935}" destId="{B064BC13-0FD6-4198-9A20-993430277B2F}" srcOrd="0" destOrd="0" presId="urn:microsoft.com/office/officeart/2005/8/layout/chevron2"/>
    <dgm:cxn modelId="{E97CB9E1-1CEB-442A-BC2B-A2A41605D662}" type="presOf" srcId="{68DEBC6C-7188-445A-B997-E2EEEA602F0C}" destId="{C67E4DEC-A0FC-4D06-93B0-CF4DFC4D9CC5}" srcOrd="0" destOrd="0" presId="urn:microsoft.com/office/officeart/2005/8/layout/chevron2"/>
    <dgm:cxn modelId="{68EBE453-1BCE-47D8-901C-6F74696AB602}" type="presOf" srcId="{4B1D8A17-4709-4367-97D1-B83ACF6609BE}" destId="{0314B951-B82D-49AF-A9D7-96C435A7AB47}" srcOrd="0" destOrd="0" presId="urn:microsoft.com/office/officeart/2005/8/layout/chevron2"/>
    <dgm:cxn modelId="{39FD0991-E940-4511-970E-158AA95642E5}" srcId="{68DEBC6C-7188-445A-B997-E2EEEA602F0C}" destId="{113FBF9A-AA76-4900-B2F1-41D3A41E5935}" srcOrd="0" destOrd="0" parTransId="{2434331D-1632-4868-9ECC-BF0653EC27CE}" sibTransId="{3B1E2AA6-CA8D-42F1-A66E-9D7C01EFB60E}"/>
    <dgm:cxn modelId="{74C86BFC-6E9B-45F5-AC15-36F5496184FB}" type="presOf" srcId="{F57D350E-95CB-4252-B9D9-23F69D9253B5}" destId="{D7C4CEBF-9B6C-40A6-9580-B22C836F3AD1}" srcOrd="0" destOrd="0" presId="urn:microsoft.com/office/officeart/2005/8/layout/chevron2"/>
    <dgm:cxn modelId="{E6125AB7-CAAD-44C2-B7B9-4472D1C26DE3}" type="presOf" srcId="{B85EF416-13CF-4CE7-BAAD-51585EEE6F93}" destId="{01B4787F-8A65-4270-AF6C-1520AD874C17}" srcOrd="0" destOrd="0" presId="urn:microsoft.com/office/officeart/2005/8/layout/chevron2"/>
    <dgm:cxn modelId="{D2B5C879-52A8-4865-80E0-29890650533E}" type="presParOf" srcId="{CA28489F-F604-40BD-AF09-E35E6D2D48FA}" destId="{B262D8B0-B357-40C2-A227-3016480D7D74}" srcOrd="0" destOrd="0" presId="urn:microsoft.com/office/officeart/2005/8/layout/chevron2"/>
    <dgm:cxn modelId="{6A2B91B1-D290-41E3-8B1A-5B31E032573A}" type="presParOf" srcId="{B262D8B0-B357-40C2-A227-3016480D7D74}" destId="{CD18BDCB-310B-42CE-9638-A3D6D64D53F3}" srcOrd="0" destOrd="0" presId="urn:microsoft.com/office/officeart/2005/8/layout/chevron2"/>
    <dgm:cxn modelId="{1DDB2DC5-6409-4E2E-8878-E33388116085}" type="presParOf" srcId="{B262D8B0-B357-40C2-A227-3016480D7D74}" destId="{01B4787F-8A65-4270-AF6C-1520AD874C17}" srcOrd="1" destOrd="0" presId="urn:microsoft.com/office/officeart/2005/8/layout/chevron2"/>
    <dgm:cxn modelId="{497002D8-8228-430C-BEFF-CA55361C4185}" type="presParOf" srcId="{CA28489F-F604-40BD-AF09-E35E6D2D48FA}" destId="{9661398F-02C7-4896-B24D-9B5C28384579}" srcOrd="1" destOrd="0" presId="urn:microsoft.com/office/officeart/2005/8/layout/chevron2"/>
    <dgm:cxn modelId="{9C9E2C12-2BE5-41A4-A432-82692F0E6066}" type="presParOf" srcId="{CA28489F-F604-40BD-AF09-E35E6D2D48FA}" destId="{1453A945-45B0-4076-8207-A847D00AC51E}" srcOrd="2" destOrd="0" presId="urn:microsoft.com/office/officeart/2005/8/layout/chevron2"/>
    <dgm:cxn modelId="{50AD3F2F-BA9B-44B9-B1D5-64F6F49C8812}" type="presParOf" srcId="{1453A945-45B0-4076-8207-A847D00AC51E}" destId="{0314B951-B82D-49AF-A9D7-96C435A7AB47}" srcOrd="0" destOrd="0" presId="urn:microsoft.com/office/officeart/2005/8/layout/chevron2"/>
    <dgm:cxn modelId="{FAEB7BC9-4A6F-4556-8784-860B1354955E}" type="presParOf" srcId="{1453A945-45B0-4076-8207-A847D00AC51E}" destId="{0877DDAA-F5DF-454C-9F6D-BBCA5744785E}" srcOrd="1" destOrd="0" presId="urn:microsoft.com/office/officeart/2005/8/layout/chevron2"/>
    <dgm:cxn modelId="{49B931C8-06E3-462E-96C9-09CA8043BFED}" type="presParOf" srcId="{CA28489F-F604-40BD-AF09-E35E6D2D48FA}" destId="{62467149-CD36-4444-9D9D-7A1AB1E5DDAD}" srcOrd="3" destOrd="0" presId="urn:microsoft.com/office/officeart/2005/8/layout/chevron2"/>
    <dgm:cxn modelId="{1769C251-2982-4E2B-9A02-6210FB3E0BEE}" type="presParOf" srcId="{CA28489F-F604-40BD-AF09-E35E6D2D48FA}" destId="{6A5C12E8-C2FD-4ABB-B537-2A98C0B8F69E}" srcOrd="4" destOrd="0" presId="urn:microsoft.com/office/officeart/2005/8/layout/chevron2"/>
    <dgm:cxn modelId="{228EB886-2A70-43F2-976B-07D064474959}" type="presParOf" srcId="{6A5C12E8-C2FD-4ABB-B537-2A98C0B8F69E}" destId="{D7C4CEBF-9B6C-40A6-9580-B22C836F3AD1}" srcOrd="0" destOrd="0" presId="urn:microsoft.com/office/officeart/2005/8/layout/chevron2"/>
    <dgm:cxn modelId="{51EE0537-D8A2-4BB7-B6F5-E32CFAE8747B}" type="presParOf" srcId="{6A5C12E8-C2FD-4ABB-B537-2A98C0B8F69E}" destId="{49D1F4BB-EDCA-4192-AB01-E5D008906692}" srcOrd="1" destOrd="0" presId="urn:microsoft.com/office/officeart/2005/8/layout/chevron2"/>
    <dgm:cxn modelId="{54FC619F-DBAF-422E-AA7B-C2DB23D05A56}" type="presParOf" srcId="{CA28489F-F604-40BD-AF09-E35E6D2D48FA}" destId="{7800FA3C-4D05-4B33-AF44-80700D06C63A}" srcOrd="5" destOrd="0" presId="urn:microsoft.com/office/officeart/2005/8/layout/chevron2"/>
    <dgm:cxn modelId="{3AE5C5F3-0ECF-4845-846F-2B8B776E8541}" type="presParOf" srcId="{CA28489F-F604-40BD-AF09-E35E6D2D48FA}" destId="{40E15BA7-CB8E-499A-8F57-179658C39EBA}" srcOrd="6" destOrd="0" presId="urn:microsoft.com/office/officeart/2005/8/layout/chevron2"/>
    <dgm:cxn modelId="{13B6D4C8-7853-453E-A0D5-C78C8F4B3F04}" type="presParOf" srcId="{40E15BA7-CB8E-499A-8F57-179658C39EBA}" destId="{C67E4DEC-A0FC-4D06-93B0-CF4DFC4D9CC5}" srcOrd="0" destOrd="0" presId="urn:microsoft.com/office/officeart/2005/8/layout/chevron2"/>
    <dgm:cxn modelId="{BA9042E6-371B-4096-A72B-8643B529D79C}" type="presParOf" srcId="{40E15BA7-CB8E-499A-8F57-179658C39EBA}" destId="{B064BC13-0FD6-4198-9A20-993430277B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BB87-734A-4AD5-810E-B324CFD88138}">
      <dsp:nvSpPr>
        <dsp:cNvPr id="0" name=""/>
        <dsp:cNvSpPr/>
      </dsp:nvSpPr>
      <dsp:spPr>
        <a:xfrm>
          <a:off x="0" y="71437"/>
          <a:ext cx="7086600" cy="4429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D9D3-D55B-4DFA-8082-87D9545F2ED5}">
      <dsp:nvSpPr>
        <dsp:cNvPr id="0" name=""/>
        <dsp:cNvSpPr/>
      </dsp:nvSpPr>
      <dsp:spPr>
        <a:xfrm>
          <a:off x="698030" y="3364934"/>
          <a:ext cx="162991" cy="1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8E2-E21C-4A18-8D4D-14B100E0F7A1}">
      <dsp:nvSpPr>
        <dsp:cNvPr id="0" name=""/>
        <dsp:cNvSpPr/>
      </dsp:nvSpPr>
      <dsp:spPr>
        <a:xfrm>
          <a:off x="779525" y="3446430"/>
          <a:ext cx="928344" cy="10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6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50"/>
              </a:solidFill>
            </a:rPr>
            <a:t>Why do we change code?</a:t>
          </a:r>
          <a:endParaRPr lang="en-US" sz="1400" b="1" kern="1200" dirty="0">
            <a:solidFill>
              <a:srgbClr val="00B050"/>
            </a:solidFill>
          </a:endParaRPr>
        </a:p>
      </dsp:txBody>
      <dsp:txXfrm>
        <a:off x="779525" y="3446430"/>
        <a:ext cx="928344" cy="1054131"/>
      </dsp:txXfrm>
    </dsp:sp>
    <dsp:sp modelId="{E1DEA1E8-E631-4ACA-93EA-360E9E034816}">
      <dsp:nvSpPr>
        <dsp:cNvPr id="0" name=""/>
        <dsp:cNvSpPr/>
      </dsp:nvSpPr>
      <dsp:spPr>
        <a:xfrm>
          <a:off x="1580311" y="2517200"/>
          <a:ext cx="255117" cy="255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3D7AD-66AE-45B7-B071-86EC5507704C}">
      <dsp:nvSpPr>
        <dsp:cNvPr id="0" name=""/>
        <dsp:cNvSpPr/>
      </dsp:nvSpPr>
      <dsp:spPr>
        <a:xfrm>
          <a:off x="1524003" y="2666991"/>
          <a:ext cx="1176375" cy="1855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Why   refactor?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24003" y="2666991"/>
        <a:ext cx="1176375" cy="1855803"/>
      </dsp:txXfrm>
    </dsp:sp>
    <dsp:sp modelId="{620D10AD-7FE3-4682-86CD-948019679D5C}">
      <dsp:nvSpPr>
        <dsp:cNvPr id="0" name=""/>
        <dsp:cNvSpPr/>
      </dsp:nvSpPr>
      <dsp:spPr>
        <a:xfrm>
          <a:off x="2714167" y="1841315"/>
          <a:ext cx="340156" cy="34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A607A-69D6-4E2F-9B84-15D651B0EBA8}">
      <dsp:nvSpPr>
        <dsp:cNvPr id="0" name=""/>
        <dsp:cNvSpPr/>
      </dsp:nvSpPr>
      <dsp:spPr>
        <a:xfrm>
          <a:off x="2590803" y="2057394"/>
          <a:ext cx="1367713" cy="248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Refactoring strategies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90803" y="2057394"/>
        <a:ext cx="1367713" cy="2489168"/>
      </dsp:txXfrm>
    </dsp:sp>
    <dsp:sp modelId="{55EDF5D9-DEE6-4B0E-B189-7DFDA5658EFD}">
      <dsp:nvSpPr>
        <dsp:cNvPr id="0" name=""/>
        <dsp:cNvSpPr/>
      </dsp:nvSpPr>
      <dsp:spPr>
        <a:xfrm>
          <a:off x="4032275" y="1313364"/>
          <a:ext cx="439369" cy="439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0F523-267D-4F1C-A49D-29FAE53F977F}">
      <dsp:nvSpPr>
        <dsp:cNvPr id="0" name=""/>
        <dsp:cNvSpPr/>
      </dsp:nvSpPr>
      <dsp:spPr>
        <a:xfrm>
          <a:off x="3886206" y="1600203"/>
          <a:ext cx="1417320" cy="296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3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US" sz="1400" b="1" kern="1200" dirty="0"/>
        </a:p>
      </dsp:txBody>
      <dsp:txXfrm>
        <a:off x="3886206" y="1600203"/>
        <a:ext cx="1417320" cy="2967513"/>
      </dsp:txXfrm>
    </dsp:sp>
    <dsp:sp modelId="{61166748-F7C8-4D48-873F-084376CFE859}">
      <dsp:nvSpPr>
        <dsp:cNvPr id="0" name=""/>
        <dsp:cNvSpPr/>
      </dsp:nvSpPr>
      <dsp:spPr>
        <a:xfrm>
          <a:off x="5389359" y="960805"/>
          <a:ext cx="559841" cy="55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2170-2D75-486A-A086-0D116801C6DA}">
      <dsp:nvSpPr>
        <dsp:cNvPr id="0" name=""/>
        <dsp:cNvSpPr/>
      </dsp:nvSpPr>
      <dsp:spPr>
        <a:xfrm>
          <a:off x="5257803" y="1295393"/>
          <a:ext cx="1417320" cy="3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48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Summary</a:t>
          </a:r>
          <a:endParaRPr lang="en-US" sz="1400" b="1" kern="1200" dirty="0"/>
        </a:p>
      </dsp:txBody>
      <dsp:txXfrm>
        <a:off x="5257803" y="1295393"/>
        <a:ext cx="1417320" cy="32598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8BDCB-310B-42CE-9638-A3D6D64D53F3}">
      <dsp:nvSpPr>
        <dsp:cNvPr id="0" name=""/>
        <dsp:cNvSpPr/>
      </dsp:nvSpPr>
      <dsp:spPr>
        <a:xfrm rot="5400000">
          <a:off x="-173738" y="174795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406446"/>
        <a:ext cx="810778" cy="347476"/>
      </dsp:txXfrm>
    </dsp:sp>
    <dsp:sp modelId="{01B4787F-8A65-4270-AF6C-1520AD874C17}">
      <dsp:nvSpPr>
        <dsp:cNvPr id="0" name=""/>
        <dsp:cNvSpPr/>
      </dsp:nvSpPr>
      <dsp:spPr>
        <a:xfrm rot="5400000">
          <a:off x="3191256" y="-2379421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Unit tests: create necessary coverage and verifications for authentication/authorization flows</a:t>
          </a:r>
          <a:endParaRPr lang="en-US" sz="1900" kern="1200" dirty="0"/>
        </a:p>
      </dsp:txBody>
      <dsp:txXfrm rot="-5400000">
        <a:off x="810778" y="37809"/>
        <a:ext cx="5477069" cy="679361"/>
      </dsp:txXfrm>
    </dsp:sp>
    <dsp:sp modelId="{0314B951-B82D-49AF-A9D7-96C435A7AB47}">
      <dsp:nvSpPr>
        <dsp:cNvPr id="0" name=""/>
        <dsp:cNvSpPr/>
      </dsp:nvSpPr>
      <dsp:spPr>
        <a:xfrm rot="5400000">
          <a:off x="-173738" y="1185005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0" y="1416656"/>
        <a:ext cx="810778" cy="347476"/>
      </dsp:txXfrm>
    </dsp:sp>
    <dsp:sp modelId="{0877DDAA-F5DF-454C-9F6D-BBCA5744785E}">
      <dsp:nvSpPr>
        <dsp:cNvPr id="0" name=""/>
        <dsp:cNvSpPr/>
      </dsp:nvSpPr>
      <dsp:spPr>
        <a:xfrm rot="5400000">
          <a:off x="3191256" y="-1369210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Initiated integration tests </a:t>
          </a:r>
          <a:endParaRPr lang="en-US" sz="1900" kern="1200" dirty="0"/>
        </a:p>
      </dsp:txBody>
      <dsp:txXfrm rot="-5400000">
        <a:off x="810778" y="1048020"/>
        <a:ext cx="5477069" cy="679361"/>
      </dsp:txXfrm>
    </dsp:sp>
    <dsp:sp modelId="{D7C4CEBF-9B6C-40A6-9580-B22C836F3AD1}">
      <dsp:nvSpPr>
        <dsp:cNvPr id="0" name=""/>
        <dsp:cNvSpPr/>
      </dsp:nvSpPr>
      <dsp:spPr>
        <a:xfrm rot="5400000">
          <a:off x="-173738" y="2195216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2426867"/>
        <a:ext cx="810778" cy="347476"/>
      </dsp:txXfrm>
    </dsp:sp>
    <dsp:sp modelId="{49D1F4BB-EDCA-4192-AB01-E5D008906692}">
      <dsp:nvSpPr>
        <dsp:cNvPr id="0" name=""/>
        <dsp:cNvSpPr/>
      </dsp:nvSpPr>
      <dsp:spPr>
        <a:xfrm rot="5400000">
          <a:off x="3191256" y="-359000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UI automation tests check that everything is verified</a:t>
          </a:r>
          <a:endParaRPr lang="en-US" sz="1900" kern="1200" dirty="0"/>
        </a:p>
      </dsp:txBody>
      <dsp:txXfrm rot="-5400000">
        <a:off x="810778" y="2058230"/>
        <a:ext cx="5477069" cy="679361"/>
      </dsp:txXfrm>
    </dsp:sp>
    <dsp:sp modelId="{C67E4DEC-A0FC-4D06-93B0-CF4DFC4D9CC5}">
      <dsp:nvSpPr>
        <dsp:cNvPr id="0" name=""/>
        <dsp:cNvSpPr/>
      </dsp:nvSpPr>
      <dsp:spPr>
        <a:xfrm rot="5400000">
          <a:off x="-173738" y="3205426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3437077"/>
        <a:ext cx="810778" cy="347476"/>
      </dsp:txXfrm>
    </dsp:sp>
    <dsp:sp modelId="{B064BC13-0FD6-4198-9A20-993430277B2F}">
      <dsp:nvSpPr>
        <dsp:cNvPr id="0" name=""/>
        <dsp:cNvSpPr/>
      </dsp:nvSpPr>
      <dsp:spPr>
        <a:xfrm rot="5400000">
          <a:off x="3191256" y="651210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Don’t forget about concurrent scenarios</a:t>
          </a:r>
          <a:endParaRPr lang="en-US" sz="1900" kern="1200" dirty="0"/>
        </a:p>
      </dsp:txBody>
      <dsp:txXfrm rot="-5400000">
        <a:off x="810778" y="3068440"/>
        <a:ext cx="5477069" cy="679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CEE9C-48D3-42FE-8F1B-8039DDE94964}">
      <dsp:nvSpPr>
        <dsp:cNvPr id="0" name=""/>
        <dsp:cNvSpPr/>
      </dsp:nvSpPr>
      <dsp:spPr>
        <a:xfrm>
          <a:off x="396" y="0"/>
          <a:ext cx="1508577" cy="439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Adding a feature</a:t>
          </a:r>
          <a:endParaRPr lang="en-US" sz="2100" kern="1200" dirty="0"/>
        </a:p>
      </dsp:txBody>
      <dsp:txXfrm>
        <a:off x="396" y="1757680"/>
        <a:ext cx="1508577" cy="1757680"/>
      </dsp:txXfrm>
    </dsp:sp>
    <dsp:sp modelId="{1C0FD8FF-0B23-4F6B-B3B0-D027A7C8A2EB}">
      <dsp:nvSpPr>
        <dsp:cNvPr id="0" name=""/>
        <dsp:cNvSpPr/>
      </dsp:nvSpPr>
      <dsp:spPr>
        <a:xfrm>
          <a:off x="47087" y="263652"/>
          <a:ext cx="1418063" cy="14632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C796F-DBF1-4E2F-AE38-8F8CA1B2368A}">
      <dsp:nvSpPr>
        <dsp:cNvPr id="0" name=""/>
        <dsp:cNvSpPr/>
      </dsp:nvSpPr>
      <dsp:spPr>
        <a:xfrm>
          <a:off x="1555664" y="0"/>
          <a:ext cx="1659435" cy="439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Fixing a bug</a:t>
          </a:r>
          <a:endParaRPr lang="en-US" sz="2100" kern="1200" dirty="0"/>
        </a:p>
      </dsp:txBody>
      <dsp:txXfrm>
        <a:off x="1555664" y="1757680"/>
        <a:ext cx="1659435" cy="1757680"/>
      </dsp:txXfrm>
    </dsp:sp>
    <dsp:sp modelId="{992873E4-C4A3-407A-8454-B1B7F7174976}">
      <dsp:nvSpPr>
        <dsp:cNvPr id="0" name=""/>
        <dsp:cNvSpPr/>
      </dsp:nvSpPr>
      <dsp:spPr>
        <a:xfrm>
          <a:off x="1676350" y="263652"/>
          <a:ext cx="1418063" cy="146326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B6DA8-50F8-48D1-9E92-69F640E6B3FC}">
      <dsp:nvSpPr>
        <dsp:cNvPr id="0" name=""/>
        <dsp:cNvSpPr/>
      </dsp:nvSpPr>
      <dsp:spPr>
        <a:xfrm>
          <a:off x="3260357" y="0"/>
          <a:ext cx="1508577" cy="439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Improving the design</a:t>
          </a:r>
          <a:endParaRPr lang="en-US" sz="2100" kern="1200" dirty="0"/>
        </a:p>
      </dsp:txBody>
      <dsp:txXfrm>
        <a:off x="3260357" y="1757680"/>
        <a:ext cx="1508577" cy="1757680"/>
      </dsp:txXfrm>
    </dsp:sp>
    <dsp:sp modelId="{497E2CFA-B2B4-4B1E-A81F-A76A857951AD}">
      <dsp:nvSpPr>
        <dsp:cNvPr id="0" name=""/>
        <dsp:cNvSpPr/>
      </dsp:nvSpPr>
      <dsp:spPr>
        <a:xfrm>
          <a:off x="3305614" y="263652"/>
          <a:ext cx="1418063" cy="146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71BCB-BF06-40BE-A8FC-02EAFB928901}">
      <dsp:nvSpPr>
        <dsp:cNvPr id="0" name=""/>
        <dsp:cNvSpPr/>
      </dsp:nvSpPr>
      <dsp:spPr>
        <a:xfrm>
          <a:off x="4814192" y="0"/>
          <a:ext cx="1508577" cy="439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Optimizing resource usage</a:t>
          </a:r>
          <a:endParaRPr lang="en-US" sz="2100" kern="1200" dirty="0"/>
        </a:p>
      </dsp:txBody>
      <dsp:txXfrm>
        <a:off x="4814192" y="1757680"/>
        <a:ext cx="1508577" cy="1757680"/>
      </dsp:txXfrm>
    </dsp:sp>
    <dsp:sp modelId="{B8144F12-54B8-4F67-910F-AF4F6FC9D8D1}">
      <dsp:nvSpPr>
        <dsp:cNvPr id="0" name=""/>
        <dsp:cNvSpPr/>
      </dsp:nvSpPr>
      <dsp:spPr>
        <a:xfrm>
          <a:off x="4859449" y="263652"/>
          <a:ext cx="1418063" cy="146326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DA407-1F21-4F96-9CB5-5F51E37CD582}">
      <dsp:nvSpPr>
        <dsp:cNvPr id="0" name=""/>
        <dsp:cNvSpPr/>
      </dsp:nvSpPr>
      <dsp:spPr>
        <a:xfrm>
          <a:off x="252983" y="3515360"/>
          <a:ext cx="5818632" cy="6591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BB87-734A-4AD5-810E-B324CFD88138}">
      <dsp:nvSpPr>
        <dsp:cNvPr id="0" name=""/>
        <dsp:cNvSpPr/>
      </dsp:nvSpPr>
      <dsp:spPr>
        <a:xfrm>
          <a:off x="0" y="71437"/>
          <a:ext cx="7086600" cy="4429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D9D3-D55B-4DFA-8082-87D9545F2ED5}">
      <dsp:nvSpPr>
        <dsp:cNvPr id="0" name=""/>
        <dsp:cNvSpPr/>
      </dsp:nvSpPr>
      <dsp:spPr>
        <a:xfrm>
          <a:off x="698030" y="3364934"/>
          <a:ext cx="162991" cy="1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8E2-E21C-4A18-8D4D-14B100E0F7A1}">
      <dsp:nvSpPr>
        <dsp:cNvPr id="0" name=""/>
        <dsp:cNvSpPr/>
      </dsp:nvSpPr>
      <dsp:spPr>
        <a:xfrm>
          <a:off x="779525" y="3446430"/>
          <a:ext cx="928344" cy="10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6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Why do we change code?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79525" y="3446430"/>
        <a:ext cx="928344" cy="1054131"/>
      </dsp:txXfrm>
    </dsp:sp>
    <dsp:sp modelId="{E1DEA1E8-E631-4ACA-93EA-360E9E034816}">
      <dsp:nvSpPr>
        <dsp:cNvPr id="0" name=""/>
        <dsp:cNvSpPr/>
      </dsp:nvSpPr>
      <dsp:spPr>
        <a:xfrm>
          <a:off x="1580311" y="2517200"/>
          <a:ext cx="255117" cy="255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3D7AD-66AE-45B7-B071-86EC5507704C}">
      <dsp:nvSpPr>
        <dsp:cNvPr id="0" name=""/>
        <dsp:cNvSpPr/>
      </dsp:nvSpPr>
      <dsp:spPr>
        <a:xfrm>
          <a:off x="1524003" y="2666991"/>
          <a:ext cx="1176375" cy="1855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50"/>
              </a:solidFill>
            </a:rPr>
            <a:t>Why   refactor?</a:t>
          </a:r>
          <a:endParaRPr lang="en-US" sz="1400" b="1" kern="1200" dirty="0">
            <a:solidFill>
              <a:srgbClr val="00B050"/>
            </a:solidFill>
          </a:endParaRPr>
        </a:p>
      </dsp:txBody>
      <dsp:txXfrm>
        <a:off x="1524003" y="2666991"/>
        <a:ext cx="1176375" cy="1855803"/>
      </dsp:txXfrm>
    </dsp:sp>
    <dsp:sp modelId="{620D10AD-7FE3-4682-86CD-948019679D5C}">
      <dsp:nvSpPr>
        <dsp:cNvPr id="0" name=""/>
        <dsp:cNvSpPr/>
      </dsp:nvSpPr>
      <dsp:spPr>
        <a:xfrm>
          <a:off x="2714167" y="1841315"/>
          <a:ext cx="340156" cy="34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A607A-69D6-4E2F-9B84-15D651B0EBA8}">
      <dsp:nvSpPr>
        <dsp:cNvPr id="0" name=""/>
        <dsp:cNvSpPr/>
      </dsp:nvSpPr>
      <dsp:spPr>
        <a:xfrm>
          <a:off x="2590803" y="2057394"/>
          <a:ext cx="1367713" cy="248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Refactoring strategies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90803" y="2057394"/>
        <a:ext cx="1367713" cy="2489168"/>
      </dsp:txXfrm>
    </dsp:sp>
    <dsp:sp modelId="{55EDF5D9-DEE6-4B0E-B189-7DFDA5658EFD}">
      <dsp:nvSpPr>
        <dsp:cNvPr id="0" name=""/>
        <dsp:cNvSpPr/>
      </dsp:nvSpPr>
      <dsp:spPr>
        <a:xfrm>
          <a:off x="4032275" y="1313364"/>
          <a:ext cx="439369" cy="439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0F523-267D-4F1C-A49D-29FAE53F977F}">
      <dsp:nvSpPr>
        <dsp:cNvPr id="0" name=""/>
        <dsp:cNvSpPr/>
      </dsp:nvSpPr>
      <dsp:spPr>
        <a:xfrm>
          <a:off x="3886206" y="1600203"/>
          <a:ext cx="1417320" cy="296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3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US" sz="1400" b="1" kern="1200" dirty="0"/>
        </a:p>
      </dsp:txBody>
      <dsp:txXfrm>
        <a:off x="3886206" y="1600203"/>
        <a:ext cx="1417320" cy="2967513"/>
      </dsp:txXfrm>
    </dsp:sp>
    <dsp:sp modelId="{61166748-F7C8-4D48-873F-084376CFE859}">
      <dsp:nvSpPr>
        <dsp:cNvPr id="0" name=""/>
        <dsp:cNvSpPr/>
      </dsp:nvSpPr>
      <dsp:spPr>
        <a:xfrm>
          <a:off x="5389359" y="960805"/>
          <a:ext cx="559841" cy="55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2170-2D75-486A-A086-0D116801C6DA}">
      <dsp:nvSpPr>
        <dsp:cNvPr id="0" name=""/>
        <dsp:cNvSpPr/>
      </dsp:nvSpPr>
      <dsp:spPr>
        <a:xfrm>
          <a:off x="5257803" y="1295393"/>
          <a:ext cx="1417320" cy="3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48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Summary</a:t>
          </a:r>
          <a:endParaRPr lang="en-US" sz="1400" b="1" kern="1200" dirty="0"/>
        </a:p>
      </dsp:txBody>
      <dsp:txXfrm>
        <a:off x="5257803" y="1295393"/>
        <a:ext cx="1417320" cy="3259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BB87-734A-4AD5-810E-B324CFD88138}">
      <dsp:nvSpPr>
        <dsp:cNvPr id="0" name=""/>
        <dsp:cNvSpPr/>
      </dsp:nvSpPr>
      <dsp:spPr>
        <a:xfrm>
          <a:off x="0" y="71437"/>
          <a:ext cx="7086600" cy="4429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D9D3-D55B-4DFA-8082-87D9545F2ED5}">
      <dsp:nvSpPr>
        <dsp:cNvPr id="0" name=""/>
        <dsp:cNvSpPr/>
      </dsp:nvSpPr>
      <dsp:spPr>
        <a:xfrm>
          <a:off x="698030" y="3364934"/>
          <a:ext cx="162991" cy="1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8E2-E21C-4A18-8D4D-14B100E0F7A1}">
      <dsp:nvSpPr>
        <dsp:cNvPr id="0" name=""/>
        <dsp:cNvSpPr/>
      </dsp:nvSpPr>
      <dsp:spPr>
        <a:xfrm>
          <a:off x="779525" y="3446430"/>
          <a:ext cx="928344" cy="10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6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Why do we change code</a:t>
          </a:r>
          <a:r>
            <a:rPr lang="en-US" sz="14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?</a:t>
          </a:r>
          <a:endParaRPr lang="en-US" sz="14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79525" y="3446430"/>
        <a:ext cx="928344" cy="1054131"/>
      </dsp:txXfrm>
    </dsp:sp>
    <dsp:sp modelId="{E1DEA1E8-E631-4ACA-93EA-360E9E034816}">
      <dsp:nvSpPr>
        <dsp:cNvPr id="0" name=""/>
        <dsp:cNvSpPr/>
      </dsp:nvSpPr>
      <dsp:spPr>
        <a:xfrm>
          <a:off x="1580311" y="2517200"/>
          <a:ext cx="255117" cy="255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3D7AD-66AE-45B7-B071-86EC5507704C}">
      <dsp:nvSpPr>
        <dsp:cNvPr id="0" name=""/>
        <dsp:cNvSpPr/>
      </dsp:nvSpPr>
      <dsp:spPr>
        <a:xfrm>
          <a:off x="1524003" y="2666991"/>
          <a:ext cx="1176375" cy="1855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Why  to refactor workable code?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24003" y="2666991"/>
        <a:ext cx="1176375" cy="1855803"/>
      </dsp:txXfrm>
    </dsp:sp>
    <dsp:sp modelId="{620D10AD-7FE3-4682-86CD-948019679D5C}">
      <dsp:nvSpPr>
        <dsp:cNvPr id="0" name=""/>
        <dsp:cNvSpPr/>
      </dsp:nvSpPr>
      <dsp:spPr>
        <a:xfrm>
          <a:off x="2714167" y="1841315"/>
          <a:ext cx="340156" cy="34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A607A-69D6-4E2F-9B84-15D651B0EBA8}">
      <dsp:nvSpPr>
        <dsp:cNvPr id="0" name=""/>
        <dsp:cNvSpPr/>
      </dsp:nvSpPr>
      <dsp:spPr>
        <a:xfrm>
          <a:off x="2590803" y="2057394"/>
          <a:ext cx="1367713" cy="248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50"/>
              </a:solidFill>
            </a:rPr>
            <a:t>Refactoring strategies</a:t>
          </a:r>
          <a:endParaRPr lang="en-US" sz="1400" b="1" kern="1200" dirty="0">
            <a:solidFill>
              <a:srgbClr val="00B050"/>
            </a:solidFill>
          </a:endParaRPr>
        </a:p>
      </dsp:txBody>
      <dsp:txXfrm>
        <a:off x="2590803" y="2057394"/>
        <a:ext cx="1367713" cy="2489168"/>
      </dsp:txXfrm>
    </dsp:sp>
    <dsp:sp modelId="{55EDF5D9-DEE6-4B0E-B189-7DFDA5658EFD}">
      <dsp:nvSpPr>
        <dsp:cNvPr id="0" name=""/>
        <dsp:cNvSpPr/>
      </dsp:nvSpPr>
      <dsp:spPr>
        <a:xfrm>
          <a:off x="4032275" y="1313364"/>
          <a:ext cx="439369" cy="439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0F523-267D-4F1C-A49D-29FAE53F977F}">
      <dsp:nvSpPr>
        <dsp:cNvPr id="0" name=""/>
        <dsp:cNvSpPr/>
      </dsp:nvSpPr>
      <dsp:spPr>
        <a:xfrm>
          <a:off x="3886206" y="1600203"/>
          <a:ext cx="1417320" cy="296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3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US" sz="1400" b="1" kern="1200" dirty="0"/>
        </a:p>
      </dsp:txBody>
      <dsp:txXfrm>
        <a:off x="3886206" y="1600203"/>
        <a:ext cx="1417320" cy="2967513"/>
      </dsp:txXfrm>
    </dsp:sp>
    <dsp:sp modelId="{61166748-F7C8-4D48-873F-084376CFE859}">
      <dsp:nvSpPr>
        <dsp:cNvPr id="0" name=""/>
        <dsp:cNvSpPr/>
      </dsp:nvSpPr>
      <dsp:spPr>
        <a:xfrm>
          <a:off x="5389359" y="960805"/>
          <a:ext cx="559841" cy="55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2170-2D75-486A-A086-0D116801C6DA}">
      <dsp:nvSpPr>
        <dsp:cNvPr id="0" name=""/>
        <dsp:cNvSpPr/>
      </dsp:nvSpPr>
      <dsp:spPr>
        <a:xfrm>
          <a:off x="5257803" y="1295393"/>
          <a:ext cx="1417320" cy="3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48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Summary</a:t>
          </a:r>
          <a:endParaRPr lang="en-US" sz="1400" b="1" kern="1200" dirty="0"/>
        </a:p>
      </dsp:txBody>
      <dsp:txXfrm>
        <a:off x="5257803" y="1295393"/>
        <a:ext cx="1417320" cy="3259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9E12-C706-4FF3-8F75-85496C447473}">
      <dsp:nvSpPr>
        <dsp:cNvPr id="0" name=""/>
        <dsp:cNvSpPr/>
      </dsp:nvSpPr>
      <dsp:spPr>
        <a:xfrm>
          <a:off x="1552828" y="323810"/>
          <a:ext cx="3915489" cy="12235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779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Big Bang - Define the structure for the final state and push code to its ultimate home</a:t>
          </a:r>
          <a:endParaRPr lang="en-US" sz="1900" kern="1200" dirty="0"/>
        </a:p>
      </dsp:txBody>
      <dsp:txXfrm>
        <a:off x="1552828" y="323810"/>
        <a:ext cx="3915489" cy="1223590"/>
      </dsp:txXfrm>
    </dsp:sp>
    <dsp:sp modelId="{7FE67097-EB0D-497E-AB42-F58BB7B374D4}">
      <dsp:nvSpPr>
        <dsp:cNvPr id="0" name=""/>
        <dsp:cNvSpPr/>
      </dsp:nvSpPr>
      <dsp:spPr>
        <a:xfrm>
          <a:off x="1389682" y="147069"/>
          <a:ext cx="856513" cy="1284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CD297-5E3C-4807-85B4-469A250BFDF0}">
      <dsp:nvSpPr>
        <dsp:cNvPr id="0" name=""/>
        <dsp:cNvSpPr/>
      </dsp:nvSpPr>
      <dsp:spPr>
        <a:xfrm>
          <a:off x="1552828" y="1864175"/>
          <a:ext cx="3915489" cy="12235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779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Divide and conquer - Try to separate the big ball of mud into two pieces. Repeat until done...</a:t>
          </a:r>
          <a:endParaRPr lang="en-US" sz="1900" kern="1200" dirty="0"/>
        </a:p>
      </dsp:txBody>
      <dsp:txXfrm>
        <a:off x="1552828" y="1864175"/>
        <a:ext cx="3915489" cy="1223590"/>
      </dsp:txXfrm>
    </dsp:sp>
    <dsp:sp modelId="{FD04A43D-7E9E-4939-97F7-49AFEDCE48F9}">
      <dsp:nvSpPr>
        <dsp:cNvPr id="0" name=""/>
        <dsp:cNvSpPr/>
      </dsp:nvSpPr>
      <dsp:spPr>
        <a:xfrm>
          <a:off x="1389682" y="1687434"/>
          <a:ext cx="856513" cy="12847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5133-89A7-4C1A-8811-568EED0EFF0E}">
      <dsp:nvSpPr>
        <dsp:cNvPr id="0" name=""/>
        <dsp:cNvSpPr/>
      </dsp:nvSpPr>
      <dsp:spPr>
        <a:xfrm>
          <a:off x="1552828" y="3404539"/>
          <a:ext cx="3915489" cy="12235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779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Strangling</a:t>
          </a:r>
          <a:endParaRPr lang="en-US" sz="1900" kern="1200" dirty="0"/>
        </a:p>
      </dsp:txBody>
      <dsp:txXfrm>
        <a:off x="1552828" y="3404539"/>
        <a:ext cx="3915489" cy="1223590"/>
      </dsp:txXfrm>
    </dsp:sp>
    <dsp:sp modelId="{2714D951-7E76-4A8D-B9A7-BBC92318E2CD}">
      <dsp:nvSpPr>
        <dsp:cNvPr id="0" name=""/>
        <dsp:cNvSpPr/>
      </dsp:nvSpPr>
      <dsp:spPr>
        <a:xfrm>
          <a:off x="1389682" y="3227798"/>
          <a:ext cx="856513" cy="1284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BB87-734A-4AD5-810E-B324CFD88138}">
      <dsp:nvSpPr>
        <dsp:cNvPr id="0" name=""/>
        <dsp:cNvSpPr/>
      </dsp:nvSpPr>
      <dsp:spPr>
        <a:xfrm>
          <a:off x="0" y="71437"/>
          <a:ext cx="7086600" cy="4429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D9D3-D55B-4DFA-8082-87D9545F2ED5}">
      <dsp:nvSpPr>
        <dsp:cNvPr id="0" name=""/>
        <dsp:cNvSpPr/>
      </dsp:nvSpPr>
      <dsp:spPr>
        <a:xfrm>
          <a:off x="698030" y="3364934"/>
          <a:ext cx="162991" cy="162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D8E2-E21C-4A18-8D4D-14B100E0F7A1}">
      <dsp:nvSpPr>
        <dsp:cNvPr id="0" name=""/>
        <dsp:cNvSpPr/>
      </dsp:nvSpPr>
      <dsp:spPr>
        <a:xfrm>
          <a:off x="779525" y="3446430"/>
          <a:ext cx="928344" cy="10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6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Why do we change code</a:t>
          </a:r>
          <a:r>
            <a:rPr lang="en-US" sz="14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?</a:t>
          </a:r>
          <a:endParaRPr lang="en-US" sz="14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779525" y="3446430"/>
        <a:ext cx="928344" cy="1054131"/>
      </dsp:txXfrm>
    </dsp:sp>
    <dsp:sp modelId="{E1DEA1E8-E631-4ACA-93EA-360E9E034816}">
      <dsp:nvSpPr>
        <dsp:cNvPr id="0" name=""/>
        <dsp:cNvSpPr/>
      </dsp:nvSpPr>
      <dsp:spPr>
        <a:xfrm>
          <a:off x="1580311" y="2517200"/>
          <a:ext cx="255117" cy="255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3D7AD-66AE-45B7-B071-86EC5507704C}">
      <dsp:nvSpPr>
        <dsp:cNvPr id="0" name=""/>
        <dsp:cNvSpPr/>
      </dsp:nvSpPr>
      <dsp:spPr>
        <a:xfrm>
          <a:off x="1524003" y="2666991"/>
          <a:ext cx="1176375" cy="1855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Why  to refactor workable code?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24003" y="2666991"/>
        <a:ext cx="1176375" cy="1855803"/>
      </dsp:txXfrm>
    </dsp:sp>
    <dsp:sp modelId="{620D10AD-7FE3-4682-86CD-948019679D5C}">
      <dsp:nvSpPr>
        <dsp:cNvPr id="0" name=""/>
        <dsp:cNvSpPr/>
      </dsp:nvSpPr>
      <dsp:spPr>
        <a:xfrm>
          <a:off x="2714167" y="1841315"/>
          <a:ext cx="340156" cy="34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A607A-69D6-4E2F-9B84-15D651B0EBA8}">
      <dsp:nvSpPr>
        <dsp:cNvPr id="0" name=""/>
        <dsp:cNvSpPr/>
      </dsp:nvSpPr>
      <dsp:spPr>
        <a:xfrm>
          <a:off x="2590803" y="2057394"/>
          <a:ext cx="1367713" cy="248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Refactoring strategies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90803" y="2057394"/>
        <a:ext cx="1367713" cy="2489168"/>
      </dsp:txXfrm>
    </dsp:sp>
    <dsp:sp modelId="{55EDF5D9-DEE6-4B0E-B189-7DFDA5658EFD}">
      <dsp:nvSpPr>
        <dsp:cNvPr id="0" name=""/>
        <dsp:cNvSpPr/>
      </dsp:nvSpPr>
      <dsp:spPr>
        <a:xfrm>
          <a:off x="4032275" y="1313364"/>
          <a:ext cx="439369" cy="439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0F523-267D-4F1C-A49D-29FAE53F977F}">
      <dsp:nvSpPr>
        <dsp:cNvPr id="0" name=""/>
        <dsp:cNvSpPr/>
      </dsp:nvSpPr>
      <dsp:spPr>
        <a:xfrm>
          <a:off x="3886206" y="1600203"/>
          <a:ext cx="1417320" cy="296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3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B050"/>
              </a:solidFill>
            </a:rPr>
            <a:t>Case study</a:t>
          </a:r>
          <a:endParaRPr lang="en-US" sz="1400" b="1" kern="1200" dirty="0">
            <a:solidFill>
              <a:srgbClr val="00B050"/>
            </a:solidFill>
          </a:endParaRPr>
        </a:p>
      </dsp:txBody>
      <dsp:txXfrm>
        <a:off x="3886206" y="1600203"/>
        <a:ext cx="1417320" cy="2967513"/>
      </dsp:txXfrm>
    </dsp:sp>
    <dsp:sp modelId="{61166748-F7C8-4D48-873F-084376CFE859}">
      <dsp:nvSpPr>
        <dsp:cNvPr id="0" name=""/>
        <dsp:cNvSpPr/>
      </dsp:nvSpPr>
      <dsp:spPr>
        <a:xfrm>
          <a:off x="5389359" y="960805"/>
          <a:ext cx="559841" cy="55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2170-2D75-486A-A086-0D116801C6DA}">
      <dsp:nvSpPr>
        <dsp:cNvPr id="0" name=""/>
        <dsp:cNvSpPr/>
      </dsp:nvSpPr>
      <dsp:spPr>
        <a:xfrm>
          <a:off x="5257803" y="1295393"/>
          <a:ext cx="1417320" cy="32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48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Summary</a:t>
          </a:r>
          <a:endParaRPr lang="en-US" sz="1400" b="1" kern="1200" dirty="0"/>
        </a:p>
      </dsp:txBody>
      <dsp:txXfrm>
        <a:off x="5257803" y="1295393"/>
        <a:ext cx="1417320" cy="32598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9E12-C706-4FF3-8F75-85496C447473}">
      <dsp:nvSpPr>
        <dsp:cNvPr id="0" name=""/>
        <dsp:cNvSpPr/>
      </dsp:nvSpPr>
      <dsp:spPr>
        <a:xfrm>
          <a:off x="105999" y="470167"/>
          <a:ext cx="2497812" cy="780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704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Big Bang - Define the structure for the final state and push code to its ultimate home</a:t>
          </a:r>
          <a:endParaRPr lang="en-US" sz="1200" kern="1200" dirty="0"/>
        </a:p>
      </dsp:txBody>
      <dsp:txXfrm>
        <a:off x="105999" y="470167"/>
        <a:ext cx="2497812" cy="780566"/>
      </dsp:txXfrm>
    </dsp:sp>
    <dsp:sp modelId="{7FE67097-EB0D-497E-AB42-F58BB7B374D4}">
      <dsp:nvSpPr>
        <dsp:cNvPr id="0" name=""/>
        <dsp:cNvSpPr/>
      </dsp:nvSpPr>
      <dsp:spPr>
        <a:xfrm>
          <a:off x="1923" y="357419"/>
          <a:ext cx="546396" cy="8195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CD297-5E3C-4807-85B4-469A250BFDF0}">
      <dsp:nvSpPr>
        <dsp:cNvPr id="0" name=""/>
        <dsp:cNvSpPr/>
      </dsp:nvSpPr>
      <dsp:spPr>
        <a:xfrm>
          <a:off x="2834264" y="470167"/>
          <a:ext cx="2497812" cy="780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704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Divide and conquer - Try to separate the big ball of mud into two pieces. Repeat until done...</a:t>
          </a:r>
          <a:endParaRPr lang="en-US" sz="1200" kern="1200" dirty="0"/>
        </a:p>
      </dsp:txBody>
      <dsp:txXfrm>
        <a:off x="2834264" y="470167"/>
        <a:ext cx="2497812" cy="780566"/>
      </dsp:txXfrm>
    </dsp:sp>
    <dsp:sp modelId="{FD04A43D-7E9E-4939-97F7-49AFEDCE48F9}">
      <dsp:nvSpPr>
        <dsp:cNvPr id="0" name=""/>
        <dsp:cNvSpPr/>
      </dsp:nvSpPr>
      <dsp:spPr>
        <a:xfrm>
          <a:off x="2730188" y="357419"/>
          <a:ext cx="546396" cy="81959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5133-89A7-4C1A-8811-568EED0EFF0E}">
      <dsp:nvSpPr>
        <dsp:cNvPr id="0" name=""/>
        <dsp:cNvSpPr/>
      </dsp:nvSpPr>
      <dsp:spPr>
        <a:xfrm>
          <a:off x="1470131" y="1452814"/>
          <a:ext cx="2497812" cy="780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704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Strangling</a:t>
          </a:r>
          <a:endParaRPr lang="en-US" sz="1200" kern="1200" dirty="0"/>
        </a:p>
      </dsp:txBody>
      <dsp:txXfrm>
        <a:off x="1470131" y="1452814"/>
        <a:ext cx="2497812" cy="780566"/>
      </dsp:txXfrm>
    </dsp:sp>
    <dsp:sp modelId="{2714D951-7E76-4A8D-B9A7-BBC92318E2CD}">
      <dsp:nvSpPr>
        <dsp:cNvPr id="0" name=""/>
        <dsp:cNvSpPr/>
      </dsp:nvSpPr>
      <dsp:spPr>
        <a:xfrm>
          <a:off x="1366056" y="1340065"/>
          <a:ext cx="546396" cy="8195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CD297-5E3C-4807-85B4-469A250BFDF0}">
      <dsp:nvSpPr>
        <dsp:cNvPr id="0" name=""/>
        <dsp:cNvSpPr/>
      </dsp:nvSpPr>
      <dsp:spPr>
        <a:xfrm>
          <a:off x="709588" y="325564"/>
          <a:ext cx="5357241" cy="16741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949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Divide and conquer - Try to separate the big ball of mud into two pieces. Repeat until done...</a:t>
          </a:r>
          <a:endParaRPr lang="en-US" sz="2600" kern="1200" dirty="0"/>
        </a:p>
      </dsp:txBody>
      <dsp:txXfrm>
        <a:off x="709588" y="325564"/>
        <a:ext cx="5357241" cy="1674137"/>
      </dsp:txXfrm>
    </dsp:sp>
    <dsp:sp modelId="{FD04A43D-7E9E-4939-97F7-49AFEDCE48F9}">
      <dsp:nvSpPr>
        <dsp:cNvPr id="0" name=""/>
        <dsp:cNvSpPr/>
      </dsp:nvSpPr>
      <dsp:spPr>
        <a:xfrm>
          <a:off x="486370" y="83744"/>
          <a:ext cx="1171896" cy="17578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5133-89A7-4C1A-8811-568EED0EFF0E}">
      <dsp:nvSpPr>
        <dsp:cNvPr id="0" name=""/>
        <dsp:cNvSpPr/>
      </dsp:nvSpPr>
      <dsp:spPr>
        <a:xfrm>
          <a:off x="709588" y="2433117"/>
          <a:ext cx="5357241" cy="16741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949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Strangling</a:t>
          </a:r>
          <a:endParaRPr lang="en-US" sz="2600" kern="1200" dirty="0"/>
        </a:p>
      </dsp:txBody>
      <dsp:txXfrm>
        <a:off x="709588" y="2433117"/>
        <a:ext cx="5357241" cy="1674137"/>
      </dsp:txXfrm>
    </dsp:sp>
    <dsp:sp modelId="{2714D951-7E76-4A8D-B9A7-BBC92318E2CD}">
      <dsp:nvSpPr>
        <dsp:cNvPr id="0" name=""/>
        <dsp:cNvSpPr/>
      </dsp:nvSpPr>
      <dsp:spPr>
        <a:xfrm>
          <a:off x="486370" y="2191297"/>
          <a:ext cx="1171896" cy="17578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8BDCB-310B-42CE-9638-A3D6D64D53F3}">
      <dsp:nvSpPr>
        <dsp:cNvPr id="0" name=""/>
        <dsp:cNvSpPr/>
      </dsp:nvSpPr>
      <dsp:spPr>
        <a:xfrm rot="5400000">
          <a:off x="-173738" y="174795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406446"/>
        <a:ext cx="810778" cy="347476"/>
      </dsp:txXfrm>
    </dsp:sp>
    <dsp:sp modelId="{01B4787F-8A65-4270-AF6C-1520AD874C17}">
      <dsp:nvSpPr>
        <dsp:cNvPr id="0" name=""/>
        <dsp:cNvSpPr/>
      </dsp:nvSpPr>
      <dsp:spPr>
        <a:xfrm rot="5400000">
          <a:off x="3191256" y="-2379421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Guarantee that we have reliable mechanism  to check that everything works</a:t>
          </a:r>
          <a:endParaRPr lang="en-US" sz="2200" kern="1200" dirty="0"/>
        </a:p>
      </dsp:txBody>
      <dsp:txXfrm rot="-5400000">
        <a:off x="810778" y="37809"/>
        <a:ext cx="5477069" cy="679361"/>
      </dsp:txXfrm>
    </dsp:sp>
    <dsp:sp modelId="{0314B951-B82D-49AF-A9D7-96C435A7AB47}">
      <dsp:nvSpPr>
        <dsp:cNvPr id="0" name=""/>
        <dsp:cNvSpPr/>
      </dsp:nvSpPr>
      <dsp:spPr>
        <a:xfrm rot="5400000">
          <a:off x="-173738" y="1185005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0" y="1416656"/>
        <a:ext cx="810778" cy="347476"/>
      </dsp:txXfrm>
    </dsp:sp>
    <dsp:sp modelId="{0877DDAA-F5DF-454C-9F6D-BBCA5744785E}">
      <dsp:nvSpPr>
        <dsp:cNvPr id="0" name=""/>
        <dsp:cNvSpPr/>
      </dsp:nvSpPr>
      <dsp:spPr>
        <a:xfrm rot="5400000">
          <a:off x="3191256" y="-1369210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Create infrastructure to switch implementations</a:t>
          </a:r>
          <a:endParaRPr lang="en-US" sz="2200" kern="1200" dirty="0"/>
        </a:p>
      </dsp:txBody>
      <dsp:txXfrm rot="-5400000">
        <a:off x="810778" y="1048020"/>
        <a:ext cx="5477069" cy="679361"/>
      </dsp:txXfrm>
    </dsp:sp>
    <dsp:sp modelId="{D7C4CEBF-9B6C-40A6-9580-B22C836F3AD1}">
      <dsp:nvSpPr>
        <dsp:cNvPr id="0" name=""/>
        <dsp:cNvSpPr/>
      </dsp:nvSpPr>
      <dsp:spPr>
        <a:xfrm rot="5400000">
          <a:off x="-173738" y="2195216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2426867"/>
        <a:ext cx="810778" cy="347476"/>
      </dsp:txXfrm>
    </dsp:sp>
    <dsp:sp modelId="{49D1F4BB-EDCA-4192-AB01-E5D008906692}">
      <dsp:nvSpPr>
        <dsp:cNvPr id="0" name=""/>
        <dsp:cNvSpPr/>
      </dsp:nvSpPr>
      <dsp:spPr>
        <a:xfrm rot="5400000">
          <a:off x="3191256" y="-359000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Utilize dependency injection</a:t>
          </a:r>
          <a:endParaRPr lang="en-US" sz="2200" kern="1200" dirty="0"/>
        </a:p>
      </dsp:txBody>
      <dsp:txXfrm rot="-5400000">
        <a:off x="810778" y="2058230"/>
        <a:ext cx="5477069" cy="679361"/>
      </dsp:txXfrm>
    </dsp:sp>
    <dsp:sp modelId="{C67E4DEC-A0FC-4D06-93B0-CF4DFC4D9CC5}">
      <dsp:nvSpPr>
        <dsp:cNvPr id="0" name=""/>
        <dsp:cNvSpPr/>
      </dsp:nvSpPr>
      <dsp:spPr>
        <a:xfrm rot="5400000">
          <a:off x="-173738" y="3205426"/>
          <a:ext cx="1158254" cy="810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0" y="3437077"/>
        <a:ext cx="810778" cy="347476"/>
      </dsp:txXfrm>
    </dsp:sp>
    <dsp:sp modelId="{B064BC13-0FD6-4198-9A20-993430277B2F}">
      <dsp:nvSpPr>
        <dsp:cNvPr id="0" name=""/>
        <dsp:cNvSpPr/>
      </dsp:nvSpPr>
      <dsp:spPr>
        <a:xfrm rot="5400000">
          <a:off x="3191256" y="651210"/>
          <a:ext cx="752865" cy="5513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Finish refactoring (divide and conquer)</a:t>
          </a:r>
          <a:endParaRPr lang="en-US" sz="2200" kern="1200" dirty="0"/>
        </a:p>
      </dsp:txBody>
      <dsp:txXfrm rot="-5400000">
        <a:off x="810778" y="3068440"/>
        <a:ext cx="5477069" cy="679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828E-C60F-48C8-ABF6-441654A4D68B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3689-F2C3-44DE-B26B-FB68DCBC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C689-D4EF-4856-BDC8-44FD7E2E8D50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0"/>
            <a:ext cx="7772400" cy="1524000"/>
          </a:xfrm>
          <a:prstGeom prst="rect">
            <a:avLst/>
          </a:prstGeom>
        </p:spPr>
        <p:txBody>
          <a:bodyPr anchor="b"/>
          <a:lstStyle>
            <a:lvl1pPr>
              <a:defRPr b="1" cap="all" baseline="0">
                <a:latin typeface="+mj-lt"/>
              </a:defRPr>
            </a:lvl1pPr>
          </a:lstStyle>
          <a:p>
            <a:r>
              <a:rPr lang="pl-PL" dirty="0" smtClean="0"/>
              <a:t>Talk Title Talk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3276600"/>
            <a:ext cx="64008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Speaker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8600"/>
            <a:ext cx="152400" cy="6324600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200" y="152400"/>
            <a:ext cx="152400" cy="6553200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304800"/>
            <a:ext cx="133350" cy="65532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304800"/>
            <a:ext cx="5581650" cy="68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en-US" sz="3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325F9B-51BC-45EA-95B0-FE608795D457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728B9-E1F7-404E-907B-04B23ABCF9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oftserve 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457200"/>
            <a:ext cx="14287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2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ramid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971800" y="2895600"/>
            <a:ext cx="5514975" cy="370522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77000" y="228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rebuchet MS" pitchFamily="34" charset="0"/>
              </a:rPr>
              <a:t>Platinum Sponsor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3276600"/>
            <a:ext cx="5487086" cy="411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5168818" cy="1590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softserveinc.com/download/attachments/35848273/IFPUG+Counting+Practice+Manual+4.1.pdf" TargetMode="External"/><Relationship Id="rId2" Type="http://schemas.openxmlformats.org/officeDocument/2006/relationships/hyperlink" Target="http://www.methodsandtools.com/archive/archive.php?id=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q.com/news/2010/08/large-scale-refactoring" TargetMode="External"/><Relationship Id="rId5" Type="http://schemas.openxmlformats.org/officeDocument/2006/relationships/hyperlink" Target="http://www.infoq.com/articles/refactoring-legacy-applications" TargetMode="External"/><Relationship Id="rId4" Type="http://schemas.openxmlformats.org/officeDocument/2006/relationships/hyperlink" Target="http://www.amazon.com/Working-Effectively-Legacy-Michael-Feathers/dp/0131177052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Refactoring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Volodymyr Fedak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9566677"/>
              </p:ext>
            </p:extLst>
          </p:nvPr>
        </p:nvGraphicFramePr>
        <p:xfrm>
          <a:off x="1066800" y="16002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Success projects statistics</a:t>
            </a:r>
            <a:endParaRPr lang="en-US" sz="2800" dirty="0"/>
          </a:p>
        </p:txBody>
      </p:sp>
      <p:pic>
        <p:nvPicPr>
          <p:cNvPr id="4098" name="Picture 2" descr="D:\presentation\IT_weekand\refactoring\materials\proje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46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Legacy projects: technical perspective</a:t>
            </a:r>
            <a:endParaRPr lang="en-US" sz="2400" dirty="0"/>
          </a:p>
        </p:txBody>
      </p:sp>
      <p:pic>
        <p:nvPicPr>
          <p:cNvPr id="1026" name="Picture 2" descr="D:\presentation\IT_weekand\refactoring\materials\sara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825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1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Legacy projects team policies and practices</a:t>
            </a:r>
            <a:endParaRPr lang="en-US" sz="2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00200" y="15240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They minimize the number of changes that they make to the code base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12900" y="23622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Sometimes this is a team policy: "If it's not </a:t>
            </a:r>
            <a:r>
              <a:rPr lang="en-US" dirty="0" smtClean="0"/>
              <a:t>broken, </a:t>
            </a:r>
            <a:r>
              <a:rPr lang="en-US" dirty="0"/>
              <a:t>don't fix </a:t>
            </a:r>
            <a:r>
              <a:rPr lang="en-US" dirty="0" smtClean="0"/>
              <a:t>it”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74800" y="2667000"/>
            <a:ext cx="5791200" cy="247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/>
              <a:t>Developers</a:t>
            </a:r>
          </a:p>
          <a:p>
            <a:pPr marL="0" indent="0" algn="ctr">
              <a:buNone/>
            </a:pPr>
            <a:r>
              <a:rPr lang="en-US" dirty="0" smtClean="0"/>
              <a:t>What</a:t>
            </a:r>
            <a:r>
              <a:rPr lang="en-US" dirty="0"/>
              <a:t>? Create another method for that? No, I'll just put the lines of code right here in the method, where I can see them and the rest of the code. It involves less editing, and it's safer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8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such policy</a:t>
            </a:r>
            <a:endParaRPr lang="en-US" sz="2800" dirty="0"/>
          </a:p>
        </p:txBody>
      </p:sp>
      <p:pic>
        <p:nvPicPr>
          <p:cNvPr id="3074" name="Picture 2" descr="D:\presentation\IT_weekand\refactoring\materials\saray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6374"/>
            <a:ext cx="7302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0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Refactoring  helps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2895600"/>
            <a:ext cx="6858000" cy="609600"/>
            <a:chOff x="990600" y="1447802"/>
            <a:chExt cx="6858000" cy="609602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1447802"/>
              <a:ext cx="6781800" cy="6096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567936"/>
              <a:ext cx="68580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Make </a:t>
              </a:r>
              <a:r>
                <a:rPr lang="en-US" dirty="0"/>
                <a:t>the code easier to understand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5850" y="4038600"/>
            <a:ext cx="6877050" cy="609600"/>
            <a:chOff x="1066800" y="2590800"/>
            <a:chExt cx="687705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Make </a:t>
              </a:r>
              <a:r>
                <a:rPr lang="en-US" dirty="0"/>
                <a:t>it easier to </a:t>
              </a:r>
              <a:r>
                <a:rPr lang="en-US" dirty="0" smtClean="0"/>
                <a:t>maintain codebase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04900" y="5181600"/>
            <a:ext cx="6877050" cy="661690"/>
            <a:chOff x="1066800" y="2590800"/>
            <a:chExt cx="6877050" cy="661690"/>
          </a:xfrm>
        </p:grpSpPr>
        <p:sp>
          <p:nvSpPr>
            <p:cNvPr id="25" name="Rounded Rectangle 2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5850" y="2606159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Refactoring reduces your risk—can lead to lightweight </a:t>
              </a:r>
            </a:p>
            <a:p>
              <a:pPr algn="ctr"/>
              <a:r>
                <a:rPr lang="en-US" dirty="0"/>
                <a:t>pragmatic design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1676400"/>
            <a:ext cx="6877050" cy="609600"/>
            <a:chOff x="1066800" y="2590800"/>
            <a:chExt cx="6877050" cy="609600"/>
          </a:xfrm>
        </p:grpSpPr>
        <p:sp>
          <p:nvSpPr>
            <p:cNvPr id="15" name="Rounded Rectangle 1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Improve code quality. You </a:t>
              </a:r>
              <a:r>
                <a:rPr lang="en-US" dirty="0"/>
                <a:t>Can’t be Agile if your code sucks!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22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Refactoring  </a:t>
            </a:r>
            <a:r>
              <a:rPr lang="en-US" sz="2400" dirty="0" smtClean="0"/>
              <a:t>principles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2895599"/>
            <a:ext cx="6858000" cy="646331"/>
            <a:chOff x="990600" y="2895599"/>
            <a:chExt cx="6858000" cy="646331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2895599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895600"/>
              <a:ext cx="68580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Don’t write code that’s really not needed, Code you don’t write, don’t have to be maintained!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5850" y="4038600"/>
            <a:ext cx="6877050" cy="609600"/>
            <a:chOff x="1066800" y="2590800"/>
            <a:chExt cx="687705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Avoid Clever Code—Keep it Simple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04900" y="5181600"/>
            <a:ext cx="6877050" cy="609600"/>
            <a:chOff x="1066800" y="2590800"/>
            <a:chExt cx="6877050" cy="609600"/>
          </a:xfrm>
        </p:grpSpPr>
        <p:sp>
          <p:nvSpPr>
            <p:cNvPr id="25" name="Rounded Rectangle 2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Keep code DRY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1676400"/>
            <a:ext cx="6877050" cy="609600"/>
            <a:chOff x="1066800" y="2590800"/>
            <a:chExt cx="6877050" cy="609600"/>
          </a:xfrm>
        </p:grpSpPr>
        <p:sp>
          <p:nvSpPr>
            <p:cNvPr id="15" name="Rounded Rectangle 1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Rely on automated tests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70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Refactoring  </a:t>
            </a:r>
            <a:r>
              <a:rPr lang="en-US" sz="2400" dirty="0" smtClean="0"/>
              <a:t>principles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3352799"/>
            <a:ext cx="6858000" cy="609600"/>
            <a:chOff x="990600" y="2895599"/>
            <a:chExt cx="68580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2895599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895600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Checkin</a:t>
              </a:r>
              <a:r>
                <a:rPr lang="en-US" dirty="0"/>
                <a:t> Frequently, take small steps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84250" y="4495800"/>
            <a:ext cx="6883400" cy="609600"/>
            <a:chOff x="965200" y="2590800"/>
            <a:chExt cx="688340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5200" y="2590800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Make sense in seconds, not in minutes, hours, weeks, ...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2133600"/>
            <a:ext cx="6877050" cy="609600"/>
            <a:chOff x="1066800" y="2590800"/>
            <a:chExt cx="6877050" cy="609600"/>
          </a:xfrm>
        </p:grpSpPr>
        <p:sp>
          <p:nvSpPr>
            <p:cNvPr id="15" name="Rounded Rectangle 1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Make code self documented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35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0453719"/>
              </p:ext>
            </p:extLst>
          </p:nvPr>
        </p:nvGraphicFramePr>
        <p:xfrm>
          <a:off x="1066800" y="16002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Refactoring Catalog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388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Who Am 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Architect at SoftServe with </a:t>
            </a:r>
            <a:r>
              <a:rPr lang="en-US" dirty="0"/>
              <a:t>9</a:t>
            </a:r>
            <a:r>
              <a:rPr lang="en-US" dirty="0" smtClean="0"/>
              <a:t>+ years experience in IT</a:t>
            </a:r>
          </a:p>
          <a:p>
            <a:r>
              <a:rPr lang="en-US" dirty="0" smtClean="0"/>
              <a:t>Ongoing project: Significant efforts are dedicated to the following quality attributes: testability, extensibility, maintainability</a:t>
            </a:r>
          </a:p>
          <a:p>
            <a:r>
              <a:rPr lang="en-US" dirty="0" smtClean="0"/>
              <a:t>A lot of efforts are spent on evolving legacy projects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4600" y="5082064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We need to change this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187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4600" y="5082064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When we changed this</a:t>
            </a:r>
            <a:endParaRPr lang="en-US" sz="24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3301" y="2286000"/>
            <a:ext cx="112059" cy="91440"/>
            <a:chOff x="3543301" y="2286000"/>
            <a:chExt cx="112059" cy="91440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06640" y="2367915"/>
            <a:ext cx="112059" cy="91440"/>
            <a:chOff x="3543301" y="2286000"/>
            <a:chExt cx="112059" cy="91440"/>
          </a:xfrm>
        </p:grpSpPr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43301" y="2459355"/>
            <a:ext cx="112059" cy="91440"/>
            <a:chOff x="3543301" y="2286000"/>
            <a:chExt cx="112059" cy="91440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822016" y="2122170"/>
            <a:ext cx="112059" cy="91440"/>
            <a:chOff x="3543301" y="2286000"/>
            <a:chExt cx="112059" cy="91440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50616" y="2074545"/>
            <a:ext cx="112059" cy="91440"/>
            <a:chOff x="3543301" y="2286000"/>
            <a:chExt cx="112059" cy="91440"/>
          </a:xfrm>
        </p:grpSpPr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994586" y="2167890"/>
            <a:ext cx="112059" cy="91440"/>
            <a:chOff x="3543301" y="2286000"/>
            <a:chExt cx="112059" cy="91440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867400" y="2293620"/>
            <a:ext cx="112059" cy="91440"/>
            <a:chOff x="3543301" y="2286000"/>
            <a:chExt cx="112059" cy="9144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81500" y="4114800"/>
            <a:ext cx="112059" cy="91440"/>
            <a:chOff x="3543301" y="2286000"/>
            <a:chExt cx="112059" cy="91440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35020" y="4162425"/>
            <a:ext cx="112059" cy="91440"/>
            <a:chOff x="3543301" y="2286000"/>
            <a:chExt cx="112059" cy="9144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535019" y="4023360"/>
            <a:ext cx="112059" cy="91440"/>
            <a:chOff x="3543301" y="2286000"/>
            <a:chExt cx="112059" cy="91440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4600" y="508206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So it’s time to note all prerequisites</a:t>
            </a:r>
            <a:endParaRPr lang="en-US" sz="24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3301" y="2286000"/>
            <a:ext cx="112059" cy="91440"/>
            <a:chOff x="3543301" y="2286000"/>
            <a:chExt cx="112059" cy="91440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06640" y="2367915"/>
            <a:ext cx="112059" cy="91440"/>
            <a:chOff x="3543301" y="2286000"/>
            <a:chExt cx="112059" cy="91440"/>
          </a:xfrm>
        </p:grpSpPr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43301" y="2459355"/>
            <a:ext cx="112059" cy="91440"/>
            <a:chOff x="3543301" y="2286000"/>
            <a:chExt cx="112059" cy="91440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822016" y="2122170"/>
            <a:ext cx="112059" cy="91440"/>
            <a:chOff x="3543301" y="2286000"/>
            <a:chExt cx="112059" cy="91440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50616" y="2074545"/>
            <a:ext cx="112059" cy="91440"/>
            <a:chOff x="3543301" y="2286000"/>
            <a:chExt cx="112059" cy="91440"/>
          </a:xfrm>
        </p:grpSpPr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994586" y="2167890"/>
            <a:ext cx="112059" cy="91440"/>
            <a:chOff x="3543301" y="2286000"/>
            <a:chExt cx="112059" cy="91440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867400" y="2293620"/>
            <a:ext cx="112059" cy="91440"/>
            <a:chOff x="3543301" y="2286000"/>
            <a:chExt cx="112059" cy="9144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81500" y="4114800"/>
            <a:ext cx="112059" cy="91440"/>
            <a:chOff x="3543301" y="2286000"/>
            <a:chExt cx="112059" cy="91440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35020" y="4162425"/>
            <a:ext cx="112059" cy="91440"/>
            <a:chOff x="3543301" y="2286000"/>
            <a:chExt cx="112059" cy="9144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535019" y="4023360"/>
            <a:ext cx="112059" cy="91440"/>
            <a:chOff x="3543301" y="2286000"/>
            <a:chExt cx="112059" cy="91440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6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535020" y="1839079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3301" y="2286000"/>
            <a:ext cx="112059" cy="91440"/>
            <a:chOff x="3543301" y="2286000"/>
            <a:chExt cx="112059" cy="91440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06640" y="2367915"/>
            <a:ext cx="112059" cy="91440"/>
            <a:chOff x="3543301" y="2286000"/>
            <a:chExt cx="112059" cy="91440"/>
          </a:xfrm>
        </p:grpSpPr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43301" y="2459355"/>
            <a:ext cx="112059" cy="91440"/>
            <a:chOff x="3543301" y="2286000"/>
            <a:chExt cx="112059" cy="91440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822016" y="2122170"/>
            <a:ext cx="112059" cy="91440"/>
            <a:chOff x="3543301" y="2286000"/>
            <a:chExt cx="112059" cy="91440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50616" y="2074545"/>
            <a:ext cx="112059" cy="91440"/>
            <a:chOff x="3543301" y="2286000"/>
            <a:chExt cx="112059" cy="91440"/>
          </a:xfrm>
        </p:grpSpPr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994586" y="2167890"/>
            <a:ext cx="112059" cy="91440"/>
            <a:chOff x="3543301" y="2286000"/>
            <a:chExt cx="112059" cy="91440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867400" y="2293620"/>
            <a:ext cx="112059" cy="91440"/>
            <a:chOff x="3543301" y="2286000"/>
            <a:chExt cx="112059" cy="9144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81500" y="4114800"/>
            <a:ext cx="112059" cy="91440"/>
            <a:chOff x="3543301" y="2286000"/>
            <a:chExt cx="112059" cy="91440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35020" y="4162425"/>
            <a:ext cx="112059" cy="91440"/>
            <a:chOff x="3543301" y="2286000"/>
            <a:chExt cx="112059" cy="9144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535019" y="4023360"/>
            <a:ext cx="112059" cy="91440"/>
            <a:chOff x="3543301" y="2286000"/>
            <a:chExt cx="112059" cy="91440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14600" y="508206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So it’s time to note all prerequisites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462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5020" y="1839079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3301" y="2286000"/>
            <a:ext cx="112059" cy="91440"/>
            <a:chOff x="3543301" y="2286000"/>
            <a:chExt cx="112059" cy="91440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06640" y="2367915"/>
            <a:ext cx="112059" cy="91440"/>
            <a:chOff x="3543301" y="2286000"/>
            <a:chExt cx="112059" cy="91440"/>
          </a:xfrm>
        </p:grpSpPr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43301" y="2459355"/>
            <a:ext cx="112059" cy="91440"/>
            <a:chOff x="3543301" y="2286000"/>
            <a:chExt cx="112059" cy="91440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822016" y="2122170"/>
            <a:ext cx="112059" cy="91440"/>
            <a:chOff x="3543301" y="2286000"/>
            <a:chExt cx="112059" cy="91440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50616" y="2074545"/>
            <a:ext cx="112059" cy="91440"/>
            <a:chOff x="3543301" y="2286000"/>
            <a:chExt cx="112059" cy="91440"/>
          </a:xfrm>
        </p:grpSpPr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994586" y="2167890"/>
            <a:ext cx="112059" cy="91440"/>
            <a:chOff x="3543301" y="2286000"/>
            <a:chExt cx="112059" cy="91440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867400" y="2293620"/>
            <a:ext cx="112059" cy="91440"/>
            <a:chOff x="3543301" y="2286000"/>
            <a:chExt cx="112059" cy="9144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381500" y="4114800"/>
            <a:ext cx="112059" cy="91440"/>
            <a:chOff x="3543301" y="2286000"/>
            <a:chExt cx="112059" cy="91440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35020" y="4162425"/>
            <a:ext cx="112059" cy="91440"/>
            <a:chOff x="3543301" y="2286000"/>
            <a:chExt cx="112059" cy="9144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535019" y="4023360"/>
            <a:ext cx="112059" cy="91440"/>
            <a:chOff x="3543301" y="2286000"/>
            <a:chExt cx="112059" cy="91440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942114" y="2459355"/>
            <a:ext cx="163286" cy="39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14600" y="508206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So it’s time to note all prerequisites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233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5020" y="1839079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3301" y="2286000"/>
            <a:ext cx="112059" cy="91440"/>
            <a:chOff x="3543301" y="2286000"/>
            <a:chExt cx="112059" cy="91440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06640" y="2367915"/>
            <a:ext cx="112059" cy="91440"/>
            <a:chOff x="3543301" y="2286000"/>
            <a:chExt cx="112059" cy="91440"/>
          </a:xfrm>
        </p:grpSpPr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543301" y="2459355"/>
            <a:ext cx="112059" cy="91440"/>
            <a:chOff x="3543301" y="2286000"/>
            <a:chExt cx="112059" cy="91440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942114" y="2459355"/>
            <a:ext cx="163286" cy="39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14600" y="508206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When we tried refactor this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830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942114" y="2678311"/>
            <a:ext cx="621606" cy="17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14600" y="508206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We’ve got new errors</a:t>
            </a:r>
            <a:endParaRPr lang="en-US" sz="2400" i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324100" y="1600200"/>
            <a:ext cx="112059" cy="91440"/>
            <a:chOff x="3543301" y="2286000"/>
            <a:chExt cx="112059" cy="91440"/>
          </a:xfrm>
        </p:grpSpPr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402541" y="1726593"/>
            <a:ext cx="112059" cy="91440"/>
            <a:chOff x="3543301" y="2286000"/>
            <a:chExt cx="112059" cy="91440"/>
          </a:xfrm>
        </p:grpSpPr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588559" y="1554480"/>
            <a:ext cx="112059" cy="91440"/>
            <a:chOff x="3543301" y="2286000"/>
            <a:chExt cx="112059" cy="91440"/>
          </a:xfrm>
        </p:grpSpPr>
        <p:cxnSp>
          <p:nvCxnSpPr>
            <p:cNvPr id="61" name="Straight Connector 6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06598" y="1635153"/>
            <a:ext cx="112059" cy="91440"/>
            <a:chOff x="3543301" y="2286000"/>
            <a:chExt cx="112059" cy="91440"/>
          </a:xfrm>
        </p:grpSpPr>
        <p:cxnSp>
          <p:nvCxnSpPr>
            <p:cNvPr id="64" name="Straight Connector 6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828800" y="2850634"/>
            <a:ext cx="112059" cy="91440"/>
            <a:chOff x="3543301" y="2286000"/>
            <a:chExt cx="112059" cy="91440"/>
          </a:xfrm>
        </p:grpSpPr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716741" y="2665273"/>
            <a:ext cx="112059" cy="91440"/>
            <a:chOff x="3543301" y="2286000"/>
            <a:chExt cx="112059" cy="91440"/>
          </a:xfrm>
        </p:grpSpPr>
        <p:cxnSp>
          <p:nvCxnSpPr>
            <p:cNvPr id="70" name="Straight Connector 69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604682" y="2805640"/>
            <a:ext cx="112059" cy="91440"/>
            <a:chOff x="3543301" y="2286000"/>
            <a:chExt cx="112059" cy="91440"/>
          </a:xfrm>
        </p:grpSpPr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60711" y="2942074"/>
            <a:ext cx="112059" cy="91440"/>
            <a:chOff x="3543301" y="2286000"/>
            <a:chExt cx="112059" cy="91440"/>
          </a:xfrm>
        </p:grpSpPr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0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875" y="2507944"/>
            <a:ext cx="1752600" cy="686832"/>
            <a:chOff x="1219200" y="3469697"/>
            <a:chExt cx="1752600" cy="686832"/>
          </a:xfrm>
        </p:grpSpPr>
        <p:sp>
          <p:nvSpPr>
            <p:cNvPr id="79" name="Oval 78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1256784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942114" y="2678311"/>
            <a:ext cx="621606" cy="17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5754" y="509864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Noted new prerequisites</a:t>
            </a:r>
            <a:endParaRPr lang="en-US" sz="2400" i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324100" y="1600200"/>
            <a:ext cx="112059" cy="91440"/>
            <a:chOff x="3543301" y="2286000"/>
            <a:chExt cx="112059" cy="91440"/>
          </a:xfrm>
        </p:grpSpPr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402541" y="1726593"/>
            <a:ext cx="112059" cy="91440"/>
            <a:chOff x="3543301" y="2286000"/>
            <a:chExt cx="112059" cy="91440"/>
          </a:xfrm>
        </p:grpSpPr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588559" y="1554480"/>
            <a:ext cx="112059" cy="91440"/>
            <a:chOff x="3543301" y="2286000"/>
            <a:chExt cx="112059" cy="91440"/>
          </a:xfrm>
        </p:grpSpPr>
        <p:cxnSp>
          <p:nvCxnSpPr>
            <p:cNvPr id="61" name="Straight Connector 6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06598" y="1635153"/>
            <a:ext cx="112059" cy="91440"/>
            <a:chOff x="3543301" y="2286000"/>
            <a:chExt cx="112059" cy="91440"/>
          </a:xfrm>
        </p:grpSpPr>
        <p:cxnSp>
          <p:nvCxnSpPr>
            <p:cNvPr id="64" name="Straight Connector 6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828800" y="2850634"/>
            <a:ext cx="112059" cy="91440"/>
            <a:chOff x="3543301" y="2286000"/>
            <a:chExt cx="112059" cy="91440"/>
          </a:xfrm>
        </p:grpSpPr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716741" y="2665273"/>
            <a:ext cx="112059" cy="91440"/>
            <a:chOff x="3543301" y="2286000"/>
            <a:chExt cx="112059" cy="91440"/>
          </a:xfrm>
        </p:grpSpPr>
        <p:cxnSp>
          <p:nvCxnSpPr>
            <p:cNvPr id="70" name="Straight Connector 69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604682" y="2805640"/>
            <a:ext cx="112059" cy="91440"/>
            <a:chOff x="3543301" y="2286000"/>
            <a:chExt cx="112059" cy="91440"/>
          </a:xfrm>
        </p:grpSpPr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60711" y="2942074"/>
            <a:ext cx="112059" cy="91440"/>
            <a:chOff x="3543301" y="2286000"/>
            <a:chExt cx="112059" cy="91440"/>
          </a:xfrm>
        </p:grpSpPr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>
            <a:stCxn id="39" idx="3"/>
            <a:endCxn id="79" idx="6"/>
          </p:cNvCxnSpPr>
          <p:nvPr/>
        </p:nvCxnSpPr>
        <p:spPr>
          <a:xfrm flipH="1">
            <a:off x="2151475" y="2584077"/>
            <a:ext cx="429287" cy="26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42" idx="5"/>
          </p:cNvCxnSpPr>
          <p:nvPr/>
        </p:nvCxnSpPr>
        <p:spPr>
          <a:xfrm flipH="1" flipV="1">
            <a:off x="2562738" y="1843032"/>
            <a:ext cx="18024" cy="25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875" y="2507944"/>
            <a:ext cx="1752600" cy="686832"/>
            <a:chOff x="1219200" y="3469697"/>
            <a:chExt cx="1752600" cy="686832"/>
          </a:xfrm>
        </p:grpSpPr>
        <p:sp>
          <p:nvSpPr>
            <p:cNvPr id="79" name="Oval 78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1256784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bg1"/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942114" y="2678311"/>
            <a:ext cx="621606" cy="17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5754" y="509864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And reverted again</a:t>
            </a:r>
            <a:endParaRPr lang="en-US" sz="2400" i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324100" y="1600200"/>
            <a:ext cx="112059" cy="91440"/>
            <a:chOff x="3543301" y="2286000"/>
            <a:chExt cx="112059" cy="91440"/>
          </a:xfrm>
        </p:grpSpPr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402541" y="1726593"/>
            <a:ext cx="112059" cy="91440"/>
            <a:chOff x="3543301" y="2286000"/>
            <a:chExt cx="112059" cy="91440"/>
          </a:xfrm>
        </p:grpSpPr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588559" y="1554480"/>
            <a:ext cx="112059" cy="91440"/>
            <a:chOff x="3543301" y="2286000"/>
            <a:chExt cx="112059" cy="91440"/>
          </a:xfrm>
        </p:grpSpPr>
        <p:cxnSp>
          <p:nvCxnSpPr>
            <p:cNvPr id="61" name="Straight Connector 60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06598" y="1635153"/>
            <a:ext cx="112059" cy="91440"/>
            <a:chOff x="3543301" y="2286000"/>
            <a:chExt cx="112059" cy="91440"/>
          </a:xfrm>
        </p:grpSpPr>
        <p:cxnSp>
          <p:nvCxnSpPr>
            <p:cNvPr id="64" name="Straight Connector 63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828800" y="2850634"/>
            <a:ext cx="112059" cy="91440"/>
            <a:chOff x="3543301" y="2286000"/>
            <a:chExt cx="112059" cy="91440"/>
          </a:xfrm>
        </p:grpSpPr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716741" y="2665273"/>
            <a:ext cx="112059" cy="91440"/>
            <a:chOff x="3543301" y="2286000"/>
            <a:chExt cx="112059" cy="91440"/>
          </a:xfrm>
        </p:grpSpPr>
        <p:cxnSp>
          <p:nvCxnSpPr>
            <p:cNvPr id="70" name="Straight Connector 69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604682" y="2805640"/>
            <a:ext cx="112059" cy="91440"/>
            <a:chOff x="3543301" y="2286000"/>
            <a:chExt cx="112059" cy="91440"/>
          </a:xfrm>
        </p:grpSpPr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60711" y="2942074"/>
            <a:ext cx="112059" cy="91440"/>
            <a:chOff x="3543301" y="2286000"/>
            <a:chExt cx="112059" cy="91440"/>
          </a:xfrm>
        </p:grpSpPr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 noChangeAspect="1"/>
            </p:cNvCxnSpPr>
            <p:nvPr/>
          </p:nvCxnSpPr>
          <p:spPr>
            <a:xfrm flipH="1">
              <a:off x="3543301" y="2286000"/>
              <a:ext cx="112059" cy="9144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>
            <a:stCxn id="39" idx="3"/>
            <a:endCxn id="79" idx="6"/>
          </p:cNvCxnSpPr>
          <p:nvPr/>
        </p:nvCxnSpPr>
        <p:spPr>
          <a:xfrm flipH="1">
            <a:off x="2151475" y="2584077"/>
            <a:ext cx="429287" cy="26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42" idx="5"/>
          </p:cNvCxnSpPr>
          <p:nvPr/>
        </p:nvCxnSpPr>
        <p:spPr>
          <a:xfrm flipH="1" flipV="1">
            <a:off x="2562738" y="1843032"/>
            <a:ext cx="18024" cy="25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875" y="2507944"/>
            <a:ext cx="1752600" cy="686832"/>
            <a:chOff x="1219200" y="3469697"/>
            <a:chExt cx="1752600" cy="686832"/>
          </a:xfrm>
        </p:grpSpPr>
        <p:sp>
          <p:nvSpPr>
            <p:cNvPr id="79" name="Oval 78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1256784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bg1"/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942114" y="2678311"/>
            <a:ext cx="621606" cy="17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5754" y="5098642"/>
            <a:ext cx="673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Until we could do prerequisites without errors</a:t>
            </a:r>
            <a:endParaRPr lang="en-US" sz="2400" i="1" dirty="0"/>
          </a:p>
        </p:txBody>
      </p:sp>
      <p:cxnSp>
        <p:nvCxnSpPr>
          <p:cNvPr id="41" name="Straight Arrow Connector 40"/>
          <p:cNvCxnSpPr>
            <a:stCxn id="39" idx="3"/>
            <a:endCxn id="79" idx="6"/>
          </p:cNvCxnSpPr>
          <p:nvPr/>
        </p:nvCxnSpPr>
        <p:spPr>
          <a:xfrm flipH="1">
            <a:off x="2151475" y="2584077"/>
            <a:ext cx="429287" cy="26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42" idx="5"/>
          </p:cNvCxnSpPr>
          <p:nvPr/>
        </p:nvCxnSpPr>
        <p:spPr>
          <a:xfrm flipH="1" flipV="1">
            <a:off x="2562738" y="1843032"/>
            <a:ext cx="18024" cy="25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8" y="146208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2173233"/>
              </p:ext>
            </p:extLst>
          </p:nvPr>
        </p:nvGraphicFramePr>
        <p:xfrm>
          <a:off x="1066800" y="16002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875" y="2507944"/>
            <a:ext cx="1752600" cy="686832"/>
            <a:chOff x="1219200" y="3469697"/>
            <a:chExt cx="1752600" cy="686832"/>
          </a:xfrm>
        </p:grpSpPr>
        <p:sp>
          <p:nvSpPr>
            <p:cNvPr id="79" name="Oval 78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1256784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bg1"/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751614" y="2678311"/>
            <a:ext cx="812106" cy="173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79" idx="6"/>
          </p:cNvCxnSpPr>
          <p:nvPr/>
        </p:nvCxnSpPr>
        <p:spPr>
          <a:xfrm flipH="1">
            <a:off x="2151475" y="2584077"/>
            <a:ext cx="429287" cy="26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42" idx="5"/>
          </p:cNvCxnSpPr>
          <p:nvPr/>
        </p:nvCxnSpPr>
        <p:spPr>
          <a:xfrm flipH="1" flipV="1">
            <a:off x="2562738" y="1843032"/>
            <a:ext cx="18024" cy="25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8" y="146208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50" y="270705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875" y="2507944"/>
            <a:ext cx="1752600" cy="686832"/>
            <a:chOff x="1219200" y="3469697"/>
            <a:chExt cx="1752600" cy="686832"/>
          </a:xfrm>
        </p:grpSpPr>
        <p:sp>
          <p:nvSpPr>
            <p:cNvPr id="79" name="Oval 78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1256784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bg1"/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942114" y="2678311"/>
            <a:ext cx="621606" cy="17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79" idx="6"/>
          </p:cNvCxnSpPr>
          <p:nvPr/>
        </p:nvCxnSpPr>
        <p:spPr>
          <a:xfrm flipH="1">
            <a:off x="2151475" y="2584077"/>
            <a:ext cx="429287" cy="26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42" idx="5"/>
          </p:cNvCxnSpPr>
          <p:nvPr/>
        </p:nvCxnSpPr>
        <p:spPr>
          <a:xfrm flipH="1" flipV="1">
            <a:off x="2562738" y="1843032"/>
            <a:ext cx="18024" cy="25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8" y="146208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50" y="270705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206949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07" y="2249686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07677" y="5098642"/>
            <a:ext cx="673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Working the way back to original change</a:t>
            </a:r>
            <a:endParaRPr lang="en-US" sz="2400" i="1" dirty="0"/>
          </a:p>
        </p:txBody>
      </p:sp>
      <p:pic>
        <p:nvPicPr>
          <p:cNvPr id="57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07" y="405062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87420" y="1991479"/>
            <a:ext cx="1752600" cy="686832"/>
            <a:chOff x="1219200" y="3469697"/>
            <a:chExt cx="1752600" cy="686832"/>
          </a:xfrm>
        </p:grpSpPr>
        <p:sp>
          <p:nvSpPr>
            <p:cNvPr id="82" name="Oval 8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98875" y="2507944"/>
            <a:ext cx="1752600" cy="686832"/>
            <a:chOff x="1219200" y="3469697"/>
            <a:chExt cx="1752600" cy="686832"/>
          </a:xfrm>
        </p:grpSpPr>
        <p:sp>
          <p:nvSpPr>
            <p:cNvPr id="79" name="Oval 78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89514" y="3827264"/>
            <a:ext cx="1752600" cy="686832"/>
            <a:chOff x="2324100" y="1997829"/>
            <a:chExt cx="1752600" cy="686832"/>
          </a:xfrm>
        </p:grpSpPr>
        <p:sp>
          <p:nvSpPr>
            <p:cNvPr id="49" name="Oval 4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1256784"/>
            <a:ext cx="1752600" cy="686832"/>
            <a:chOff x="1219200" y="3469697"/>
            <a:chExt cx="1752600" cy="686832"/>
          </a:xfrm>
        </p:grpSpPr>
        <p:sp>
          <p:nvSpPr>
            <p:cNvPr id="42" name="Oval 41"/>
            <p:cNvSpPr/>
            <p:nvPr/>
          </p:nvSpPr>
          <p:spPr>
            <a:xfrm>
              <a:off x="1219200" y="3469697"/>
              <a:ext cx="1752600" cy="6868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6126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4100" y="1997829"/>
            <a:ext cx="1752600" cy="686832"/>
            <a:chOff x="2324100" y="1997829"/>
            <a:chExt cx="1752600" cy="686832"/>
          </a:xfrm>
          <a:solidFill>
            <a:schemeClr val="bg1"/>
          </a:solidFill>
        </p:grpSpPr>
        <p:sp>
          <p:nvSpPr>
            <p:cNvPr id="39" name="Oval 38"/>
            <p:cNvSpPr/>
            <p:nvPr/>
          </p:nvSpPr>
          <p:spPr>
            <a:xfrm>
              <a:off x="2324100" y="1997829"/>
              <a:ext cx="1752600" cy="6868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4600" y="2156579"/>
              <a:ext cx="13716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Prereq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Mikado method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2850634"/>
            <a:ext cx="2362200" cy="762000"/>
            <a:chOff x="3200400" y="2895600"/>
            <a:chExt cx="2362200" cy="762000"/>
          </a:xfrm>
        </p:grpSpPr>
        <p:sp>
          <p:nvSpPr>
            <p:cNvPr id="3" name="Oval 2"/>
            <p:cNvSpPr/>
            <p:nvPr/>
          </p:nvSpPr>
          <p:spPr>
            <a:xfrm>
              <a:off x="3200400" y="2895600"/>
              <a:ext cx="2362200" cy="762000"/>
            </a:xfrm>
            <a:prstGeom prst="ellipse">
              <a:avLst/>
            </a:prstGeom>
            <a:solidFill>
              <a:schemeClr val="bg1"/>
            </a:solidFill>
            <a:ln w="50800" cmpd="dbl">
              <a:solidFill>
                <a:schemeClr val="tx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3300" y="30919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change</a:t>
              </a:r>
              <a:endParaRPr 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3429000" y="2684661"/>
            <a:ext cx="377640" cy="16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2" idx="4"/>
          </p:cNvCxnSpPr>
          <p:nvPr/>
        </p:nvCxnSpPr>
        <p:spPr>
          <a:xfrm flipV="1">
            <a:off x="4942114" y="2678311"/>
            <a:ext cx="621606" cy="172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 flipH="1">
            <a:off x="4065814" y="3612634"/>
            <a:ext cx="125186" cy="2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79" idx="6"/>
          </p:cNvCxnSpPr>
          <p:nvPr/>
        </p:nvCxnSpPr>
        <p:spPr>
          <a:xfrm flipH="1">
            <a:off x="2151475" y="2584077"/>
            <a:ext cx="429287" cy="267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42" idx="5"/>
          </p:cNvCxnSpPr>
          <p:nvPr/>
        </p:nvCxnSpPr>
        <p:spPr>
          <a:xfrm flipH="1" flipV="1">
            <a:off x="2562738" y="1843032"/>
            <a:ext cx="18024" cy="25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8" y="146208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50" y="270705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206949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07" y="2249686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07677" y="5098642"/>
            <a:ext cx="673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Now the change is easy to implement</a:t>
            </a:r>
            <a:endParaRPr lang="en-US" sz="2400" i="1" dirty="0"/>
          </a:p>
        </p:txBody>
      </p:sp>
      <p:pic>
        <p:nvPicPr>
          <p:cNvPr id="57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07" y="405062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presentation\refactoring\materials\ok_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70" y="3020213"/>
            <a:ext cx="434460" cy="4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Benefits of such approach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3428999"/>
            <a:ext cx="6858000" cy="609600"/>
            <a:chOff x="990600" y="2895599"/>
            <a:chExt cx="68580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2895599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895600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Codebase every time is in good state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5850" y="4572000"/>
            <a:ext cx="6877050" cy="661690"/>
            <a:chOff x="1066800" y="2590800"/>
            <a:chExt cx="6877050" cy="661690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5850" y="2606159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 won’t have such situation that time is go on and everything is broken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2209800"/>
            <a:ext cx="6877050" cy="609600"/>
            <a:chOff x="1066800" y="2590800"/>
            <a:chExt cx="6877050" cy="609600"/>
          </a:xfrm>
        </p:grpSpPr>
        <p:sp>
          <p:nvSpPr>
            <p:cNvPr id="15" name="Rounded Rectangle 1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 always keep focus on target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14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Refactoring strategies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269815"/>
              </p:ext>
            </p:extLst>
          </p:nvPr>
        </p:nvGraphicFramePr>
        <p:xfrm>
          <a:off x="1371600" y="1397000"/>
          <a:ext cx="6858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4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people like big bang?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3276600"/>
            <a:ext cx="6858000" cy="609600"/>
            <a:chOff x="990600" y="2895599"/>
            <a:chExt cx="68580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2895599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895600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Strangling is very expensive, It’s cute but not for us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5850" y="4419600"/>
            <a:ext cx="6877050" cy="661690"/>
            <a:chOff x="1066800" y="2590800"/>
            <a:chExt cx="6877050" cy="661690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5850" y="2606159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We don’t have tight schedule for this refactoring, let’s safely make a changes in branch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2057400"/>
            <a:ext cx="6877050" cy="609600"/>
            <a:chOff x="1066800" y="2590800"/>
            <a:chExt cx="6877050" cy="609600"/>
          </a:xfrm>
        </p:grpSpPr>
        <p:sp>
          <p:nvSpPr>
            <p:cNvPr id="15" name="Rounded Rectangle 1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We have to do a lot of changes we can’t divide problem into pieces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38225" y="5486400"/>
            <a:ext cx="6877050" cy="609600"/>
            <a:chOff x="1066800" y="2590800"/>
            <a:chExt cx="6877050" cy="609600"/>
          </a:xfrm>
        </p:grpSpPr>
        <p:sp>
          <p:nvSpPr>
            <p:cNvPr id="13" name="Rounded Rectangle 12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It’s a risky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81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400" smtClean="0"/>
              <a:t>Why do we need to refactor code ?</a:t>
            </a:r>
            <a:endParaRPr sz="2400"/>
          </a:p>
        </p:txBody>
      </p: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1371600" y="1219200"/>
            <a:ext cx="5791200" cy="14478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/>
              <a:t>Did you face with such term as </a:t>
            </a:r>
            <a:r>
              <a:rPr lang="en-US" b="1" i="1" dirty="0" smtClean="0"/>
              <a:t>“Risky change” </a:t>
            </a:r>
            <a:r>
              <a:rPr lang="en-US" i="1" dirty="0" smtClean="0"/>
              <a:t>?</a:t>
            </a:r>
          </a:p>
        </p:txBody>
      </p:sp>
      <p:pic>
        <p:nvPicPr>
          <p:cNvPr id="2050" name="Picture 2" descr="D:\presentation\IT_weekand\refactoring\materials\risky 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information is hidden?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590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From practical standpoint big bang never happens successfully </a:t>
            </a:r>
            <a:endParaRPr lang="uk-UA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5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2041459"/>
              </p:ext>
            </p:extLst>
          </p:nvPr>
        </p:nvGraphicFramePr>
        <p:xfrm>
          <a:off x="1066800" y="16002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981200"/>
            <a:ext cx="6858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What refactor </a:t>
            </a:r>
            <a:r>
              <a:rPr lang="en-US" b="1" i="1" dirty="0" smtClean="0"/>
              <a:t>strategy</a:t>
            </a:r>
            <a:r>
              <a:rPr lang="en-US" i="1" dirty="0" smtClean="0"/>
              <a:t> should be used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02374098"/>
              </p:ext>
            </p:extLst>
          </p:nvPr>
        </p:nvGraphicFramePr>
        <p:xfrm>
          <a:off x="2133600" y="2895600"/>
          <a:ext cx="5334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2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Four Reasons to Change Software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8598967"/>
              </p:ext>
            </p:extLst>
          </p:nvPr>
        </p:nvGraphicFramePr>
        <p:xfrm>
          <a:off x="1524000" y="1397000"/>
          <a:ext cx="6324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2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used mixed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5998366"/>
              </p:ext>
            </p:extLst>
          </p:nvPr>
        </p:nvGraphicFramePr>
        <p:xfrm>
          <a:off x="1752600" y="1752600"/>
          <a:ext cx="6553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3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Refactoring taxonomy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18288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3340317"/>
              </p:ext>
            </p:extLst>
          </p:nvPr>
        </p:nvGraphicFramePr>
        <p:xfrm>
          <a:off x="1828800" y="1676400"/>
          <a:ext cx="6324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1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400" dirty="0"/>
              <a:t>Guarantee that we have reliable mechanism  to check that everything </a:t>
            </a:r>
            <a:r>
              <a:rPr lang="en-US" sz="2400" dirty="0" smtClean="0"/>
              <a:t>works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18288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1714307"/>
              </p:ext>
            </p:extLst>
          </p:nvPr>
        </p:nvGraphicFramePr>
        <p:xfrm>
          <a:off x="1828800" y="1676400"/>
          <a:ext cx="6324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1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Create </a:t>
            </a:r>
            <a:r>
              <a:rPr lang="en-US" sz="2400" dirty="0" smtClean="0"/>
              <a:t>infrastructure: gather old structure 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18288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presentation\IT_weekand\refactoring\materials\web_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50975"/>
            <a:ext cx="25431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esentation\IT_weekand\refactoring\materials\stru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57187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057400" y="28956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7512" y="1069975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5243" y="5562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Old code structure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800600" y="3962400"/>
            <a:ext cx="20574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51829" y="51435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Session context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3" idx="2"/>
          </p:cNvCxnSpPr>
          <p:nvPr/>
        </p:nvCxnSpPr>
        <p:spPr>
          <a:xfrm>
            <a:off x="3581400" y="4381500"/>
            <a:ext cx="1219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29718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800" y="30480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19400" y="31242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48000" y="32004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Create </a:t>
            </a:r>
            <a:r>
              <a:rPr lang="en-US" sz="2400" dirty="0" smtClean="0"/>
              <a:t>infrastructure: Create new structure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18288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presentation\IT_weekand\refactoring\materials\web_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50975"/>
            <a:ext cx="25431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esentation\IT_weekand\refactoring\materials\stru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57187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esentation\IT_weekand\refactoring\materials\stru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57512" y="1069975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5243" y="5562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562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New Adapter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57400" y="28956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86000" y="29718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90800" y="30480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19400" y="31242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48000" y="3200400"/>
            <a:ext cx="1295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62600" y="27432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10200" y="28194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28956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81600" y="29718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05400" y="30480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962400" y="4267200"/>
            <a:ext cx="12954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962400" y="4419600"/>
            <a:ext cx="12954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962400" y="4572000"/>
            <a:ext cx="12954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962400" y="4724400"/>
            <a:ext cx="12954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962400" y="4876800"/>
            <a:ext cx="12954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12243" y="5943600"/>
            <a:ext cx="217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35% of deal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Utilize Dependency Injection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28194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 Box 1"/>
          <p:cNvSpPr txBox="1"/>
          <p:nvPr/>
        </p:nvSpPr>
        <p:spPr>
          <a:xfrm>
            <a:off x="3971290" y="5869305"/>
            <a:ext cx="1562735" cy="48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Switch (web.xml)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2241550" y="4691380"/>
            <a:ext cx="1562735" cy="4819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Security Old </a:t>
            </a:r>
            <a:r>
              <a:rPr lang="en-US" sz="800">
                <a:effectLst/>
                <a:ea typeface="Calibri"/>
                <a:cs typeface="Times New Roman"/>
              </a:rPr>
              <a:t>(application context) 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4775200" y="4669155"/>
            <a:ext cx="1562735" cy="4819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Security New </a:t>
            </a:r>
            <a:r>
              <a:rPr lang="en-US" sz="800">
                <a:effectLst/>
                <a:ea typeface="Calibri"/>
                <a:cs typeface="Times New Roman"/>
              </a:rPr>
              <a:t>(application context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2292985" y="3729355"/>
            <a:ext cx="1562735" cy="481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Adapter API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Interfaces only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4784090" y="3730625"/>
            <a:ext cx="1528445" cy="481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Security </a:t>
            </a:r>
            <a:r>
              <a:rPr lang="en-US" sz="1100" dirty="0" smtClean="0">
                <a:ea typeface="Calibri"/>
                <a:cs typeface="Times New Roman"/>
              </a:rPr>
              <a:t>New</a:t>
            </a:r>
            <a:r>
              <a:rPr lang="en-US" sz="1100" dirty="0" smtClean="0">
                <a:effectLst/>
                <a:ea typeface="Calibri"/>
                <a:cs typeface="Times New Roman"/>
              </a:rPr>
              <a:t> </a:t>
            </a:r>
            <a:r>
              <a:rPr lang="en-US" sz="1100" dirty="0">
                <a:effectLst/>
                <a:ea typeface="Calibri"/>
                <a:cs typeface="Times New Roman"/>
              </a:rPr>
              <a:t>classes </a:t>
            </a:r>
            <a:r>
              <a:rPr lang="en-US" sz="800" dirty="0">
                <a:effectLst/>
                <a:ea typeface="Calibri"/>
                <a:cs typeface="Times New Roman"/>
              </a:rPr>
              <a:t>(implemented in v2 package)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Oval 10"/>
          <p:cNvSpPr/>
          <p:nvPr/>
        </p:nvSpPr>
        <p:spPr>
          <a:xfrm>
            <a:off x="6844665" y="3698240"/>
            <a:ext cx="1537335" cy="5734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9"/>
          <p:cNvSpPr txBox="1"/>
          <p:nvPr/>
        </p:nvSpPr>
        <p:spPr>
          <a:xfrm>
            <a:off x="6858000" y="3730625"/>
            <a:ext cx="1229360" cy="5067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Spring managed context</a:t>
            </a:r>
          </a:p>
        </p:txBody>
      </p:sp>
      <p:sp>
        <p:nvSpPr>
          <p:cNvPr id="13" name="Text Box 10"/>
          <p:cNvSpPr txBox="1"/>
          <p:nvPr/>
        </p:nvSpPr>
        <p:spPr>
          <a:xfrm>
            <a:off x="2228215" y="2374265"/>
            <a:ext cx="1562735" cy="481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Security </a:t>
            </a:r>
            <a:r>
              <a:rPr lang="en-US" sz="1100" dirty="0" smtClean="0">
                <a:ea typeface="Calibri"/>
                <a:cs typeface="Times New Roman"/>
              </a:rPr>
              <a:t>Old</a:t>
            </a:r>
            <a:r>
              <a:rPr lang="en-US" sz="1100" dirty="0" smtClean="0">
                <a:effectLst/>
                <a:ea typeface="Calibri"/>
                <a:cs typeface="Times New Roman"/>
              </a:rPr>
              <a:t> </a:t>
            </a:r>
            <a:r>
              <a:rPr lang="en-US" sz="1100" dirty="0">
                <a:effectLst/>
                <a:ea typeface="Calibri"/>
                <a:cs typeface="Times New Roman"/>
              </a:rPr>
              <a:t>classes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(Current implementation)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4" name="Oval 13"/>
          <p:cNvSpPr/>
          <p:nvPr/>
        </p:nvSpPr>
        <p:spPr>
          <a:xfrm>
            <a:off x="2258060" y="1576705"/>
            <a:ext cx="1537335" cy="5734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12"/>
          <p:cNvSpPr txBox="1"/>
          <p:nvPr/>
        </p:nvSpPr>
        <p:spPr>
          <a:xfrm>
            <a:off x="2424430" y="1591310"/>
            <a:ext cx="1229360" cy="5067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Servlet session context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72865" y="393319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16345" y="3960495"/>
            <a:ext cx="540385" cy="825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30575" y="5172710"/>
            <a:ext cx="1190625" cy="69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34030" y="4212590"/>
            <a:ext cx="0" cy="47752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999105" y="2851785"/>
            <a:ext cx="0" cy="2971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2"/>
          </p:cNvCxnSpPr>
          <p:nvPr/>
        </p:nvCxnSpPr>
        <p:spPr>
          <a:xfrm flipV="1">
            <a:off x="4843145" y="5151120"/>
            <a:ext cx="713423" cy="71437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05780" y="4189730"/>
            <a:ext cx="0" cy="47752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3"/>
          <p:cNvSpPr txBox="1"/>
          <p:nvPr/>
        </p:nvSpPr>
        <p:spPr>
          <a:xfrm>
            <a:off x="262890" y="3693160"/>
            <a:ext cx="1486535" cy="481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effectLst/>
                <a:ea typeface="Calibri"/>
                <a:cs typeface="Times New Roman"/>
              </a:rPr>
              <a:t>Application Code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51330" y="3930650"/>
            <a:ext cx="54038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110" y="1533525"/>
            <a:ext cx="12700" cy="4933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1445" y="6464935"/>
            <a:ext cx="61906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8745" y="1560195"/>
            <a:ext cx="40125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24325" y="1560195"/>
            <a:ext cx="0" cy="3874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30675" y="5434330"/>
            <a:ext cx="2190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15075" y="5434330"/>
            <a:ext cx="12700" cy="103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2"/>
          <p:cNvSpPr txBox="1"/>
          <p:nvPr/>
        </p:nvSpPr>
        <p:spPr>
          <a:xfrm>
            <a:off x="240665" y="5737860"/>
            <a:ext cx="2319020" cy="3016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Old Application boundaries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500" y="3493770"/>
            <a:ext cx="0" cy="103251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0500" y="3493770"/>
            <a:ext cx="8668385" cy="349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9865" y="4512945"/>
            <a:ext cx="3681730" cy="127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70325" y="4512945"/>
            <a:ext cx="0" cy="217805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498590" y="5549900"/>
            <a:ext cx="2379980" cy="889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39200" y="3493770"/>
            <a:ext cx="39370" cy="206502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9"/>
          <p:cNvSpPr txBox="1"/>
          <p:nvPr/>
        </p:nvSpPr>
        <p:spPr>
          <a:xfrm>
            <a:off x="6385560" y="4839970"/>
            <a:ext cx="2301240" cy="3016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New application boundaries 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872230" y="6690995"/>
            <a:ext cx="2626360" cy="63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98590" y="5549900"/>
            <a:ext cx="0" cy="11417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"/>
          <p:cNvSpPr txBox="1"/>
          <p:nvPr/>
        </p:nvSpPr>
        <p:spPr>
          <a:xfrm>
            <a:off x="2232660" y="3134360"/>
            <a:ext cx="1528445" cy="307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Adapter classes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003550" y="3430270"/>
            <a:ext cx="0" cy="2971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001645" y="2089150"/>
            <a:ext cx="0" cy="2971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  <a:tab pos="78263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76200"/>
            <a:ext cx="5581650" cy="685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Finish refactoring: make new Security workable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259080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 Box 1"/>
          <p:cNvSpPr txBox="1"/>
          <p:nvPr/>
        </p:nvSpPr>
        <p:spPr>
          <a:xfrm>
            <a:off x="4008120" y="4356735"/>
            <a:ext cx="1562735" cy="48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Switch (web.xml)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4812030" y="3156585"/>
            <a:ext cx="1562735" cy="4819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Security New </a:t>
            </a:r>
            <a:r>
              <a:rPr lang="en-US" sz="800" dirty="0">
                <a:effectLst/>
                <a:ea typeface="Calibri"/>
                <a:cs typeface="Times New Roman"/>
              </a:rPr>
              <a:t>(application context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2329815" y="2216785"/>
            <a:ext cx="1562735" cy="481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Adapter API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Interfaces only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4820920" y="2218055"/>
            <a:ext cx="1528445" cy="481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Security </a:t>
            </a:r>
            <a:r>
              <a:rPr lang="en-US" sz="1100" dirty="0" smtClean="0">
                <a:ea typeface="Calibri"/>
                <a:cs typeface="Times New Roman"/>
              </a:rPr>
              <a:t>New</a:t>
            </a:r>
            <a:r>
              <a:rPr lang="en-US" sz="1100" dirty="0" smtClean="0">
                <a:effectLst/>
                <a:ea typeface="Calibri"/>
                <a:cs typeface="Times New Roman"/>
              </a:rPr>
              <a:t> </a:t>
            </a:r>
            <a:r>
              <a:rPr lang="en-US" sz="1100" dirty="0">
                <a:effectLst/>
                <a:ea typeface="Calibri"/>
                <a:cs typeface="Times New Roman"/>
              </a:rPr>
              <a:t>classes </a:t>
            </a:r>
            <a:r>
              <a:rPr lang="en-US" sz="800" dirty="0">
                <a:effectLst/>
                <a:ea typeface="Calibri"/>
                <a:cs typeface="Times New Roman"/>
              </a:rPr>
              <a:t>(implemented in v2 package)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Oval 10"/>
          <p:cNvSpPr/>
          <p:nvPr/>
        </p:nvSpPr>
        <p:spPr>
          <a:xfrm>
            <a:off x="6881495" y="2185670"/>
            <a:ext cx="1537335" cy="5734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9"/>
          <p:cNvSpPr txBox="1"/>
          <p:nvPr/>
        </p:nvSpPr>
        <p:spPr>
          <a:xfrm>
            <a:off x="6894830" y="2218055"/>
            <a:ext cx="1229360" cy="5067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Spring managed context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09695" y="242062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53175" y="2447925"/>
            <a:ext cx="540385" cy="825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42610" y="2677160"/>
            <a:ext cx="0" cy="47752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3"/>
          <p:cNvSpPr txBox="1"/>
          <p:nvPr/>
        </p:nvSpPr>
        <p:spPr>
          <a:xfrm>
            <a:off x="299720" y="2180590"/>
            <a:ext cx="1486535" cy="481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effectLst/>
                <a:ea typeface="Calibri"/>
                <a:cs typeface="Times New Roman"/>
              </a:rPr>
              <a:t>Application Code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88160" y="2418080"/>
            <a:ext cx="54038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7330" y="1981200"/>
            <a:ext cx="0" cy="103251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7330" y="1981200"/>
            <a:ext cx="8668385" cy="349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26695" y="3000375"/>
            <a:ext cx="3681730" cy="127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07155" y="3000375"/>
            <a:ext cx="0" cy="217805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35420" y="4037330"/>
            <a:ext cx="2379980" cy="889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76030" y="1981200"/>
            <a:ext cx="39370" cy="206502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9"/>
          <p:cNvSpPr txBox="1"/>
          <p:nvPr/>
        </p:nvSpPr>
        <p:spPr>
          <a:xfrm>
            <a:off x="6614160" y="3660775"/>
            <a:ext cx="2301240" cy="3016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New application boundaries 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909060" y="5178425"/>
            <a:ext cx="2626360" cy="63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535420" y="4037330"/>
            <a:ext cx="0" cy="11417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  <a:tab pos="78263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>
            <a:stCxn id="5" idx="0"/>
            <a:endCxn id="8" idx="2"/>
          </p:cNvCxnSpPr>
          <p:nvPr/>
        </p:nvCxnSpPr>
        <p:spPr>
          <a:xfrm flipV="1">
            <a:off x="4789488" y="3638550"/>
            <a:ext cx="803910" cy="7181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Finish refactoring drop old code</a:t>
            </a:r>
            <a:endParaRPr lang="en-US" sz="2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0" y="2600960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 Box 1"/>
          <p:cNvSpPr txBox="1"/>
          <p:nvPr/>
        </p:nvSpPr>
        <p:spPr>
          <a:xfrm>
            <a:off x="5495290" y="5650865"/>
            <a:ext cx="1562735" cy="48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Switch (web.xml)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3765550" y="4472940"/>
            <a:ext cx="1562735" cy="4819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Security Old </a:t>
            </a:r>
            <a:r>
              <a:rPr lang="en-US" sz="800">
                <a:effectLst/>
                <a:ea typeface="Calibri"/>
                <a:cs typeface="Times New Roman"/>
              </a:rPr>
              <a:t>(application context) 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3816985" y="3510915"/>
            <a:ext cx="1562735" cy="481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Adapter API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Interfaces only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ea typeface="Calibri"/>
                <a:cs typeface="Times New Roman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3" name="Text Box 10"/>
          <p:cNvSpPr txBox="1"/>
          <p:nvPr/>
        </p:nvSpPr>
        <p:spPr>
          <a:xfrm>
            <a:off x="3752215" y="2155825"/>
            <a:ext cx="1562735" cy="481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Security </a:t>
            </a:r>
            <a:r>
              <a:rPr lang="en-US" sz="1100" dirty="0" smtClean="0">
                <a:ea typeface="Calibri"/>
                <a:cs typeface="Times New Roman"/>
              </a:rPr>
              <a:t>Old</a:t>
            </a:r>
            <a:r>
              <a:rPr lang="en-US" sz="1100" dirty="0" smtClean="0">
                <a:effectLst/>
                <a:ea typeface="Calibri"/>
                <a:cs typeface="Times New Roman"/>
              </a:rPr>
              <a:t> </a:t>
            </a:r>
            <a:r>
              <a:rPr lang="en-US" sz="1100" dirty="0">
                <a:effectLst/>
                <a:ea typeface="Calibri"/>
                <a:cs typeface="Times New Roman"/>
              </a:rPr>
              <a:t>classes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(Current implementation)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4" name="Oval 13"/>
          <p:cNvSpPr/>
          <p:nvPr/>
        </p:nvSpPr>
        <p:spPr>
          <a:xfrm>
            <a:off x="3782060" y="1358265"/>
            <a:ext cx="1537335" cy="5734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12"/>
          <p:cNvSpPr txBox="1"/>
          <p:nvPr/>
        </p:nvSpPr>
        <p:spPr>
          <a:xfrm>
            <a:off x="3948430" y="1372870"/>
            <a:ext cx="1229360" cy="5067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Servlet session context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854575" y="4954270"/>
            <a:ext cx="1190625" cy="69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58030" y="3994150"/>
            <a:ext cx="0" cy="47752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23105" y="2633345"/>
            <a:ext cx="0" cy="2971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3"/>
          <p:cNvSpPr txBox="1"/>
          <p:nvPr/>
        </p:nvSpPr>
        <p:spPr>
          <a:xfrm>
            <a:off x="1786890" y="3474720"/>
            <a:ext cx="1486535" cy="481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effectLst/>
                <a:ea typeface="Calibri"/>
                <a:cs typeface="Times New Roman"/>
              </a:rPr>
              <a:t>Application Code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75330" y="3712210"/>
            <a:ext cx="54038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42110" y="1315085"/>
            <a:ext cx="12700" cy="4933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55445" y="6246495"/>
            <a:ext cx="61906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42745" y="1341755"/>
            <a:ext cx="40125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48325" y="1341755"/>
            <a:ext cx="0" cy="3874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54675" y="5215890"/>
            <a:ext cx="2190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39075" y="5215890"/>
            <a:ext cx="12700" cy="103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2"/>
          <p:cNvSpPr txBox="1"/>
          <p:nvPr/>
        </p:nvSpPr>
        <p:spPr>
          <a:xfrm>
            <a:off x="1764665" y="5519420"/>
            <a:ext cx="2319020" cy="3016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Old Application boundaries </a:t>
            </a:r>
          </a:p>
        </p:txBody>
      </p:sp>
      <p:sp>
        <p:nvSpPr>
          <p:cNvPr id="41" name="Text Box 7"/>
          <p:cNvSpPr txBox="1"/>
          <p:nvPr/>
        </p:nvSpPr>
        <p:spPr>
          <a:xfrm>
            <a:off x="3756660" y="2915920"/>
            <a:ext cx="1528445" cy="307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Adapter classes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527550" y="3211830"/>
            <a:ext cx="0" cy="2971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525645" y="1870710"/>
            <a:ext cx="0" cy="2971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4338" algn="l"/>
                <a:tab pos="7826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  <a:tab pos="78263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14400" y="1676400"/>
            <a:ext cx="6324600" cy="4456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66800" y="1315085"/>
            <a:ext cx="6477000" cy="4970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Please don’t believe in risk</a:t>
            </a:r>
          </a:p>
          <a:p>
            <a:r>
              <a:rPr lang="en-US" dirty="0" smtClean="0"/>
              <a:t>Write code that doesn’t require further refactoring</a:t>
            </a:r>
          </a:p>
          <a:p>
            <a:r>
              <a:rPr lang="en-US" dirty="0" smtClean="0"/>
              <a:t>In case you need to refactor a large project please think  </a:t>
            </a:r>
            <a:r>
              <a:rPr lang="en-US" b="1" dirty="0" smtClean="0"/>
              <a:t>10 times </a:t>
            </a:r>
            <a:r>
              <a:rPr lang="en-US" dirty="0" smtClean="0"/>
              <a:t>before doing this.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5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Write code to have your house in good state</a:t>
            </a:r>
            <a:endParaRPr lang="en-US" sz="2400" dirty="0"/>
          </a:p>
        </p:txBody>
      </p:sp>
      <p:pic>
        <p:nvPicPr>
          <p:cNvPr id="5122" name="Picture 2" descr="D:\presentation\IT_weekand\refactoring\materials\saray_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2747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1285" y="2581275"/>
            <a:ext cx="578414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Any fool can write code that a computer can understand. Good programmers write code that humans can </a:t>
            </a:r>
            <a:r>
              <a:rPr lang="en-US" sz="2800" dirty="0" smtClean="0"/>
              <a:t>understand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64548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7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Refactoring Large Software Systems</a:t>
            </a:r>
            <a:endParaRPr lang="en-US" dirty="0" smtClean="0">
              <a:hlinkClick r:id="rId3"/>
            </a:endParaRPr>
          </a:p>
          <a:p>
            <a:r>
              <a:rPr lang="en-US" dirty="0">
                <a:hlinkClick r:id="rId4"/>
              </a:rPr>
              <a:t>Michael C. Feathers Working efficiently </a:t>
            </a:r>
            <a:r>
              <a:rPr lang="en-US" dirty="0" smtClean="0">
                <a:hlinkClick r:id="rId4"/>
              </a:rPr>
              <a:t>with legacy code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Refactoring legacy applications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Large scale refactoring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0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6300" y="1752600"/>
            <a:ext cx="44069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11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not refactoring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2438400"/>
            <a:ext cx="6858000" cy="609600"/>
            <a:chOff x="990600" y="1676400"/>
            <a:chExt cx="68580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16764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764268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Refactoring is not debugging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3605510"/>
            <a:ext cx="6877050" cy="609600"/>
            <a:chOff x="1066800" y="2590800"/>
            <a:chExt cx="687705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5850" y="2606159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Refactoring is not performance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7750" y="4724400"/>
            <a:ext cx="6877050" cy="661690"/>
            <a:chOff x="1066800" y="2590800"/>
            <a:chExt cx="6877050" cy="661690"/>
          </a:xfrm>
        </p:grpSpPr>
        <p:sp>
          <p:nvSpPr>
            <p:cNvPr id="25" name="Rounded Rectangle 24"/>
            <p:cNvSpPr/>
            <p:nvPr/>
          </p:nvSpPr>
          <p:spPr>
            <a:xfrm>
              <a:off x="1066800" y="2590800"/>
              <a:ext cx="6781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5850" y="2606159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Refactoring is not adding a feature</a:t>
              </a:r>
              <a:endParaRPr lang="en-US" dirty="0"/>
            </a:p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04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480607"/>
            <a:ext cx="3657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"Refactoring is a disciplined technique for restructuring </a:t>
            </a:r>
            <a:r>
              <a:rPr lang="en-US" i="1" dirty="0" smtClean="0"/>
              <a:t>an existing </a:t>
            </a:r>
            <a:r>
              <a:rPr lang="en-US" i="1" dirty="0"/>
              <a:t>body of code, altering its internal structure </a:t>
            </a:r>
            <a:r>
              <a:rPr lang="en-US" i="1" dirty="0" smtClean="0"/>
              <a:t>without changing </a:t>
            </a:r>
            <a:r>
              <a:rPr lang="en-US" i="1" dirty="0"/>
              <a:t>its external behavior." </a:t>
            </a:r>
            <a:endParaRPr lang="uk-UA" i="1" dirty="0"/>
          </a:p>
        </p:txBody>
      </p:sp>
      <p:pic>
        <p:nvPicPr>
          <p:cNvPr id="5122" name="Picture 2" descr="D:\presentation\IT_weekand\refactoring\materials\Fow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90" y="2286000"/>
            <a:ext cx="2353923" cy="23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What is refactoring?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8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Refactoring is an continuous process</a:t>
            </a:r>
            <a:endParaRPr lang="en-US" sz="2400" dirty="0"/>
          </a:p>
        </p:txBody>
      </p:sp>
      <p:pic>
        <p:nvPicPr>
          <p:cNvPr id="7171" name="Picture 3" descr="D:\presentation\IT_weekand\refactoring\materials\Refactoring proce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8038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590800"/>
            <a:ext cx="67056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R</a:t>
            </a:r>
            <a:r>
              <a:rPr lang="en-US" sz="2400" i="1" dirty="0" smtClean="0"/>
              <a:t>estructuring of existing code that has visible influence to the overall system quality attributes.</a:t>
            </a:r>
            <a:endParaRPr lang="uk-UA" sz="24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What is  large scale refactoring?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6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8.4|0.9|13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.1|10.9|17.9|16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1088</Words>
  <Application>Microsoft Office PowerPoint</Application>
  <PresentationFormat>On-screen Show (4:3)</PresentationFormat>
  <Paragraphs>291</Paragraphs>
  <Slides>51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Custom Design</vt:lpstr>
      <vt:lpstr>large scale Refactoring</vt:lpstr>
      <vt:lpstr>Who Am I</vt:lpstr>
      <vt:lpstr>Agenda</vt:lpstr>
      <vt:lpstr>Four Reasons to Change Software</vt:lpstr>
      <vt:lpstr>PowerPoint Presentation</vt:lpstr>
      <vt:lpstr>What is not refactoring</vt:lpstr>
      <vt:lpstr>What is refactoring?</vt:lpstr>
      <vt:lpstr>Refactoring is an continuous process</vt:lpstr>
      <vt:lpstr>What is  large scale refactoring?</vt:lpstr>
      <vt:lpstr>Agenda</vt:lpstr>
      <vt:lpstr>Success projects statistics</vt:lpstr>
      <vt:lpstr>Legacy projects: technical perspective</vt:lpstr>
      <vt:lpstr>Legacy projects team policies and practices</vt:lpstr>
      <vt:lpstr>After such policy</vt:lpstr>
      <vt:lpstr>Refactoring  helps</vt:lpstr>
      <vt:lpstr>Refactoring  principles</vt:lpstr>
      <vt:lpstr>Refactoring  principles</vt:lpstr>
      <vt:lpstr>Agenda</vt:lpstr>
      <vt:lpstr>Refactoring Catalog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Mikado method</vt:lpstr>
      <vt:lpstr>Benefits of such approach</vt:lpstr>
      <vt:lpstr>Refactoring strategies</vt:lpstr>
      <vt:lpstr>Why people like big bang?</vt:lpstr>
      <vt:lpstr>Why do we need to refactor code ?</vt:lpstr>
      <vt:lpstr>What information is hidden?</vt:lpstr>
      <vt:lpstr>Agenda</vt:lpstr>
      <vt:lpstr>Case study</vt:lpstr>
      <vt:lpstr>We used mixed</vt:lpstr>
      <vt:lpstr>Refactoring taxonomy</vt:lpstr>
      <vt:lpstr>Guarantee that we have reliable mechanism  to check that everything works</vt:lpstr>
      <vt:lpstr>Create infrastructure: gather old structure </vt:lpstr>
      <vt:lpstr>Create infrastructure: Create new structure</vt:lpstr>
      <vt:lpstr>Utilize Dependency Injection</vt:lpstr>
      <vt:lpstr>Finish refactoring: make new Security workable</vt:lpstr>
      <vt:lpstr>Finish refactoring drop old code</vt:lpstr>
      <vt:lpstr>Summary</vt:lpstr>
      <vt:lpstr>Write code to have your house in good state</vt:lpstr>
      <vt:lpstr>Useful Links</vt:lpstr>
      <vt:lpstr>Questions</vt:lpstr>
    </vt:vector>
  </TitlesOfParts>
  <Company>Sabre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your title here</dc:title>
  <dc:creator>Grzegorz Duda</dc:creator>
  <cp:lastModifiedBy>Volodymyr Fedak</cp:lastModifiedBy>
  <cp:revision>120</cp:revision>
  <dcterms:created xsi:type="dcterms:W3CDTF">2011-03-02T20:36:05Z</dcterms:created>
  <dcterms:modified xsi:type="dcterms:W3CDTF">2014-06-22T08:57:35Z</dcterms:modified>
</cp:coreProperties>
</file>